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a16642912c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fffd49a223434a"/>
  </p:sldMasterIdLst>
  <p:sldIdLst>
    <p:sldId xmlns:r="http://schemas.openxmlformats.org/officeDocument/2006/relationships" id="256" r:id="Rb4344feb8f624365"/>
    <p:sldId xmlns:r="http://schemas.openxmlformats.org/officeDocument/2006/relationships" id="257" r:id="R3f04049ed48f4f6b"/>
    <p:sldId xmlns:r="http://schemas.openxmlformats.org/officeDocument/2006/relationships" id="258" r:id="Rce3c044fb1b04d80"/>
    <p:sldId xmlns:r="http://schemas.openxmlformats.org/officeDocument/2006/relationships" id="259" r:id="R841f96c08fc54bed"/>
    <p:sldId xmlns:r="http://schemas.openxmlformats.org/officeDocument/2006/relationships" id="260" r:id="R8c7d986e23b547f1"/>
    <p:sldId xmlns:r="http://schemas.openxmlformats.org/officeDocument/2006/relationships" id="261" r:id="R5f61657f16ce4c21"/>
    <p:sldId xmlns:r="http://schemas.openxmlformats.org/officeDocument/2006/relationships" id="262" r:id="Ra9505f5ae14248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ffd49a223434a" /><Relationship Type="http://schemas.openxmlformats.org/officeDocument/2006/relationships/slide" Target="/ppt/slides/slide1.xml" Id="Rb4344feb8f624365" /><Relationship Type="http://schemas.openxmlformats.org/officeDocument/2006/relationships/slide" Target="/ppt/slides/slide2.xml" Id="R3f04049ed48f4f6b" /><Relationship Type="http://schemas.openxmlformats.org/officeDocument/2006/relationships/slide" Target="/ppt/slides/slide3.xml" Id="Rce3c044fb1b04d80" /><Relationship Type="http://schemas.openxmlformats.org/officeDocument/2006/relationships/slide" Target="/ppt/slides/slide4.xml" Id="R841f96c08fc54bed" /><Relationship Type="http://schemas.openxmlformats.org/officeDocument/2006/relationships/slide" Target="/ppt/slides/slide5.xml" Id="R8c7d986e23b547f1" /><Relationship Type="http://schemas.openxmlformats.org/officeDocument/2006/relationships/slide" Target="/ppt/slides/slide6.xml" Id="R5f61657f16ce4c21" /><Relationship Type="http://schemas.openxmlformats.org/officeDocument/2006/relationships/slide" Target="/ppt/slides/slide7.xml" Id="Ra9505f5ae14248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3e5710a14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5a4b8241714e69" /><Relationship Type="http://schemas.openxmlformats.org/officeDocument/2006/relationships/theme" Target="/ppt/slideMasters/theme/theme1.xml" Id="Rcd640ee7465540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5a4b8241714e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98eacdb0145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60076a05447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6182d45fe43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9bc7bbb1004d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e94c0ccf346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46257990a48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4c57e4e60c40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OCEAN DEVELOPEMENT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DEVELOPEMENT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 DEVELOPEMENT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DEVELOPEMENT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DEVELOPEMENT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DEVELOPEMENT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−102 771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2 710 624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10 238 519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DEVELOPEMENT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 ENERGY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DEVELOPEMENT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988 846 007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 DEVELOPEMENT AS</a:t>
            </a:r>
          </a:p>
        </p:txBody>
      </p:sp>
    </p:spTree>
  </p:cSld>
  <p:clrMapOvr>
    <a:masterClrMapping xmlns:a="http://schemas.openxmlformats.org/drawingml/2006/main"/>
  </p:clrMapOvr>
</p:sld>
</file>