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6d722cfcd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b2b0f4bfe4112"/>
  </p:sldMasterIdLst>
  <p:sldIdLst>
    <p:sldId xmlns:r="http://schemas.openxmlformats.org/officeDocument/2006/relationships" id="256" r:id="Redbdb31931fe4b9e"/>
    <p:sldId xmlns:r="http://schemas.openxmlformats.org/officeDocument/2006/relationships" id="257" r:id="Rccef657dbb6448b7"/>
    <p:sldId xmlns:r="http://schemas.openxmlformats.org/officeDocument/2006/relationships" id="258" r:id="Re381f73a309043eb"/>
    <p:sldId xmlns:r="http://schemas.openxmlformats.org/officeDocument/2006/relationships" id="259" r:id="R095644ffeaba4bb2"/>
    <p:sldId xmlns:r="http://schemas.openxmlformats.org/officeDocument/2006/relationships" id="260" r:id="Rd40bddeeecfc4545"/>
    <p:sldId xmlns:r="http://schemas.openxmlformats.org/officeDocument/2006/relationships" id="261" r:id="Ra1350eb8b2704827"/>
    <p:sldId xmlns:r="http://schemas.openxmlformats.org/officeDocument/2006/relationships" id="262" r:id="R202be96bf5d2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b2b0f4bfe4112" /><Relationship Type="http://schemas.openxmlformats.org/officeDocument/2006/relationships/slide" Target="/ppt/slides/slide1.xml" Id="Redbdb31931fe4b9e" /><Relationship Type="http://schemas.openxmlformats.org/officeDocument/2006/relationships/slide" Target="/ppt/slides/slide2.xml" Id="Rccef657dbb6448b7" /><Relationship Type="http://schemas.openxmlformats.org/officeDocument/2006/relationships/slide" Target="/ppt/slides/slide3.xml" Id="Re381f73a309043eb" /><Relationship Type="http://schemas.openxmlformats.org/officeDocument/2006/relationships/slide" Target="/ppt/slides/slide4.xml" Id="R095644ffeaba4bb2" /><Relationship Type="http://schemas.openxmlformats.org/officeDocument/2006/relationships/slide" Target="/ppt/slides/slide5.xml" Id="Rd40bddeeecfc4545" /><Relationship Type="http://schemas.openxmlformats.org/officeDocument/2006/relationships/slide" Target="/ppt/slides/slide6.xml" Id="Ra1350eb8b2704827" /><Relationship Type="http://schemas.openxmlformats.org/officeDocument/2006/relationships/slide" Target="/ppt/slides/slide7.xml" Id="R202be96bf5d2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10e8b4b1a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28a036cc4655" /><Relationship Type="http://schemas.openxmlformats.org/officeDocument/2006/relationships/theme" Target="/ppt/slideMasters/theme/theme1.xml" Id="Rece824523107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628a036cc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6e0cd36a2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c32a8b33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f7f01e9442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75e8f589b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ffc640736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d031b27cb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82a52e8c6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RUHA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2 680 016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AARSHEIM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Riddersporen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988 823 902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RUHA INVEST AS</a:t>
            </a:r>
          </a:p>
        </p:txBody>
      </p:sp>
    </p:spTree>
  </p:cSld>
  <p:clrMapOvr>
    <a:masterClrMapping xmlns:a="http://schemas.openxmlformats.org/drawingml/2006/main"/>
  </p:clrMapOvr>
</p:sld>
</file>