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04bdb852d4e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56186284a4c96"/>
  </p:sldMasterIdLst>
  <p:sldIdLst>
    <p:sldId xmlns:r="http://schemas.openxmlformats.org/officeDocument/2006/relationships" id="256" r:id="R300f017fbdcb4e92"/>
    <p:sldId xmlns:r="http://schemas.openxmlformats.org/officeDocument/2006/relationships" id="257" r:id="R60fe47f661664452"/>
    <p:sldId xmlns:r="http://schemas.openxmlformats.org/officeDocument/2006/relationships" id="258" r:id="Rf1b3938203ce4ccd"/>
    <p:sldId xmlns:r="http://schemas.openxmlformats.org/officeDocument/2006/relationships" id="259" r:id="R4512cd5c86e146a7"/>
    <p:sldId xmlns:r="http://schemas.openxmlformats.org/officeDocument/2006/relationships" id="260" r:id="Rd485a1bd50174399"/>
    <p:sldId xmlns:r="http://schemas.openxmlformats.org/officeDocument/2006/relationships" id="261" r:id="R50e28ee0de114058"/>
    <p:sldId xmlns:r="http://schemas.openxmlformats.org/officeDocument/2006/relationships" id="262" r:id="R57d26372b365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56186284a4c96" /><Relationship Type="http://schemas.openxmlformats.org/officeDocument/2006/relationships/slide" Target="/ppt/slides/slide1.xml" Id="R300f017fbdcb4e92" /><Relationship Type="http://schemas.openxmlformats.org/officeDocument/2006/relationships/slide" Target="/ppt/slides/slide2.xml" Id="R60fe47f661664452" /><Relationship Type="http://schemas.openxmlformats.org/officeDocument/2006/relationships/slide" Target="/ppt/slides/slide3.xml" Id="Rf1b3938203ce4ccd" /><Relationship Type="http://schemas.openxmlformats.org/officeDocument/2006/relationships/slide" Target="/ppt/slides/slide4.xml" Id="R4512cd5c86e146a7" /><Relationship Type="http://schemas.openxmlformats.org/officeDocument/2006/relationships/slide" Target="/ppt/slides/slide5.xml" Id="Rd485a1bd50174399" /><Relationship Type="http://schemas.openxmlformats.org/officeDocument/2006/relationships/slide" Target="/ppt/slides/slide6.xml" Id="R50e28ee0de114058" /><Relationship Type="http://schemas.openxmlformats.org/officeDocument/2006/relationships/slide" Target="/ppt/slides/slide7.xml" Id="R57d26372b365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41db9168546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6476c68fe4b73" /><Relationship Type="http://schemas.openxmlformats.org/officeDocument/2006/relationships/theme" Target="/ppt/slideMasters/theme/theme1.xml" Id="R3bb51a02866a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a6476c68fe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3d9df9ae4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f0051406b41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31a72f08e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dcd9f4e35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60026df754f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6b67669824f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e9495f7c447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