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c3d92a618149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c1cfd461e24558"/>
  </p:sldMasterIdLst>
  <p:sldIdLst>
    <p:sldId xmlns:r="http://schemas.openxmlformats.org/officeDocument/2006/relationships" id="256" r:id="R8d3178d088d347f7"/>
    <p:sldId xmlns:r="http://schemas.openxmlformats.org/officeDocument/2006/relationships" id="257" r:id="R74427239d7024687"/>
    <p:sldId xmlns:r="http://schemas.openxmlformats.org/officeDocument/2006/relationships" id="258" r:id="Rc75bc6c79bc94190"/>
    <p:sldId xmlns:r="http://schemas.openxmlformats.org/officeDocument/2006/relationships" id="259" r:id="R461772c9c0a7440f"/>
    <p:sldId xmlns:r="http://schemas.openxmlformats.org/officeDocument/2006/relationships" id="260" r:id="Re1a13ac035a34e69"/>
    <p:sldId xmlns:r="http://schemas.openxmlformats.org/officeDocument/2006/relationships" id="261" r:id="R754e489dcaac4c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1cfd461e24558" /><Relationship Type="http://schemas.openxmlformats.org/officeDocument/2006/relationships/slide" Target="/ppt/slides/slide1.xml" Id="R8d3178d088d347f7" /><Relationship Type="http://schemas.openxmlformats.org/officeDocument/2006/relationships/slide" Target="/ppt/slides/slide2.xml" Id="R74427239d7024687" /><Relationship Type="http://schemas.openxmlformats.org/officeDocument/2006/relationships/slide" Target="/ppt/slides/slide3.xml" Id="Rc75bc6c79bc94190" /><Relationship Type="http://schemas.openxmlformats.org/officeDocument/2006/relationships/slide" Target="/ppt/slides/slide4.xml" Id="R461772c9c0a7440f" /><Relationship Type="http://schemas.openxmlformats.org/officeDocument/2006/relationships/slide" Target="/ppt/slides/slide5.xml" Id="Re1a13ac035a34e69" /><Relationship Type="http://schemas.openxmlformats.org/officeDocument/2006/relationships/slide" Target="/ppt/slides/slide6.xml" Id="R754e489dcaac4c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da0abe9cd4c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a46cdde1a4493" /><Relationship Type="http://schemas.openxmlformats.org/officeDocument/2006/relationships/theme" Target="/ppt/slideMasters/theme/theme1.xml" Id="Re84d03839caf4c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da46cdde1a44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b3dbc7ca041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3591ea1214c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8f59539cb41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5fb0f754843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3ed5d08ad49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7288987c040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