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668e2cff6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6f515debf4002"/>
  </p:sldMasterIdLst>
  <p:sldIdLst>
    <p:sldId xmlns:r="http://schemas.openxmlformats.org/officeDocument/2006/relationships" id="256" r:id="R2647620eb39440a9"/>
    <p:sldId xmlns:r="http://schemas.openxmlformats.org/officeDocument/2006/relationships" id="257" r:id="R363b7b3078ea4e54"/>
    <p:sldId xmlns:r="http://schemas.openxmlformats.org/officeDocument/2006/relationships" id="258" r:id="R573c7ac778164b82"/>
    <p:sldId xmlns:r="http://schemas.openxmlformats.org/officeDocument/2006/relationships" id="259" r:id="Rd3cd38f412de49fe"/>
    <p:sldId xmlns:r="http://schemas.openxmlformats.org/officeDocument/2006/relationships" id="260" r:id="Rabfbd50fcb5d4966"/>
    <p:sldId xmlns:r="http://schemas.openxmlformats.org/officeDocument/2006/relationships" id="261" r:id="Re020914967da4748"/>
    <p:sldId xmlns:r="http://schemas.openxmlformats.org/officeDocument/2006/relationships" id="262" r:id="R13900087e126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6f515debf4002" /><Relationship Type="http://schemas.openxmlformats.org/officeDocument/2006/relationships/slide" Target="/ppt/slides/slide1.xml" Id="R2647620eb39440a9" /><Relationship Type="http://schemas.openxmlformats.org/officeDocument/2006/relationships/slide" Target="/ppt/slides/slide2.xml" Id="R363b7b3078ea4e54" /><Relationship Type="http://schemas.openxmlformats.org/officeDocument/2006/relationships/slide" Target="/ppt/slides/slide3.xml" Id="R573c7ac778164b82" /><Relationship Type="http://schemas.openxmlformats.org/officeDocument/2006/relationships/slide" Target="/ppt/slides/slide4.xml" Id="Rd3cd38f412de49fe" /><Relationship Type="http://schemas.openxmlformats.org/officeDocument/2006/relationships/slide" Target="/ppt/slides/slide5.xml" Id="Rabfbd50fcb5d4966" /><Relationship Type="http://schemas.openxmlformats.org/officeDocument/2006/relationships/slide" Target="/ppt/slides/slide6.xml" Id="Re020914967da4748" /><Relationship Type="http://schemas.openxmlformats.org/officeDocument/2006/relationships/slide" Target="/ppt/slides/slide7.xml" Id="R13900087e126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e4ccf7b86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2e6d3c9c4b4e" /><Relationship Type="http://schemas.openxmlformats.org/officeDocument/2006/relationships/theme" Target="/ppt/slideMasters/theme/theme1.xml" Id="Ra58dd649e46e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12e6d3c9c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71790bfd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cf098318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ad58f2b6c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669cc2cd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0bb1bebf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0d62a35c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540dfe236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