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75f500ca3047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dfea89ab74e30"/>
  </p:sldMasterIdLst>
  <p:sldIdLst>
    <p:sldId xmlns:r="http://schemas.openxmlformats.org/officeDocument/2006/relationships" id="256" r:id="Rc35279e12cd24dfe"/>
    <p:sldId xmlns:r="http://schemas.openxmlformats.org/officeDocument/2006/relationships" id="257" r:id="Rb6aead1373854a64"/>
    <p:sldId xmlns:r="http://schemas.openxmlformats.org/officeDocument/2006/relationships" id="258" r:id="R5564a5e913db4ae3"/>
    <p:sldId xmlns:r="http://schemas.openxmlformats.org/officeDocument/2006/relationships" id="259" r:id="R1092d0b4f5db4694"/>
    <p:sldId xmlns:r="http://schemas.openxmlformats.org/officeDocument/2006/relationships" id="260" r:id="R861dc6ec81b243f5"/>
    <p:sldId xmlns:r="http://schemas.openxmlformats.org/officeDocument/2006/relationships" id="261" r:id="R7ca34ff817254a7b"/>
    <p:sldId xmlns:r="http://schemas.openxmlformats.org/officeDocument/2006/relationships" id="262" r:id="R1e1488efed35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dfea89ab74e30" /><Relationship Type="http://schemas.openxmlformats.org/officeDocument/2006/relationships/slide" Target="/ppt/slides/slide1.xml" Id="Rc35279e12cd24dfe" /><Relationship Type="http://schemas.openxmlformats.org/officeDocument/2006/relationships/slide" Target="/ppt/slides/slide2.xml" Id="Rb6aead1373854a64" /><Relationship Type="http://schemas.openxmlformats.org/officeDocument/2006/relationships/slide" Target="/ppt/slides/slide3.xml" Id="R5564a5e913db4ae3" /><Relationship Type="http://schemas.openxmlformats.org/officeDocument/2006/relationships/slide" Target="/ppt/slides/slide4.xml" Id="R1092d0b4f5db4694" /><Relationship Type="http://schemas.openxmlformats.org/officeDocument/2006/relationships/slide" Target="/ppt/slides/slide5.xml" Id="R861dc6ec81b243f5" /><Relationship Type="http://schemas.openxmlformats.org/officeDocument/2006/relationships/slide" Target="/ppt/slides/slide6.xml" Id="R7ca34ff817254a7b" /><Relationship Type="http://schemas.openxmlformats.org/officeDocument/2006/relationships/slide" Target="/ppt/slides/slide7.xml" Id="R1e1488efed35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a0e791267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4f8820ecb4f7d" /><Relationship Type="http://schemas.openxmlformats.org/officeDocument/2006/relationships/theme" Target="/ppt/slideMasters/theme/theme1.xml" Id="Re9961f211b6c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b4f8820ecb4f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74f8ebb6841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b74ecf74245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06a9e73874a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08466b4a4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c72cc6f0544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c220400b345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d326004ea41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LOMMEDALEN BYGG OG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LOMMEDALEN BYGG OG RØRLEGGERBEDRIFT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39 254 667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1 836 214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1 508 561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6 846 237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18 414 617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JOHAN FREDRIK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LILLIAN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ESPEN JOHAN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75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