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c9a7403a8843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a6e3719ca54efd"/>
  </p:sldMasterIdLst>
  <p:sldIdLst>
    <p:sldId xmlns:r="http://schemas.openxmlformats.org/officeDocument/2006/relationships" id="256" r:id="R5d82c996dc60412b"/>
    <p:sldId xmlns:r="http://schemas.openxmlformats.org/officeDocument/2006/relationships" id="257" r:id="R92ee142083884da2"/>
    <p:sldId xmlns:r="http://schemas.openxmlformats.org/officeDocument/2006/relationships" id="258" r:id="R4d2a95d28d964cab"/>
    <p:sldId xmlns:r="http://schemas.openxmlformats.org/officeDocument/2006/relationships" id="259" r:id="R96b7aaa0360b44e9"/>
    <p:sldId xmlns:r="http://schemas.openxmlformats.org/officeDocument/2006/relationships" id="260" r:id="R514088b4ed0b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a6e3719ca54efd" /><Relationship Type="http://schemas.openxmlformats.org/officeDocument/2006/relationships/slide" Target="/ppt/slides/slide1.xml" Id="R5d82c996dc60412b" /><Relationship Type="http://schemas.openxmlformats.org/officeDocument/2006/relationships/slide" Target="/ppt/slides/slide2.xml" Id="R92ee142083884da2" /><Relationship Type="http://schemas.openxmlformats.org/officeDocument/2006/relationships/slide" Target="/ppt/slides/slide3.xml" Id="R4d2a95d28d964cab" /><Relationship Type="http://schemas.openxmlformats.org/officeDocument/2006/relationships/slide" Target="/ppt/slides/slide4.xml" Id="R96b7aaa0360b44e9" /><Relationship Type="http://schemas.openxmlformats.org/officeDocument/2006/relationships/slide" Target="/ppt/slides/slide5.xml" Id="R514088b4ed0b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72b9b4448d47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534e0fa8f4db9" /><Relationship Type="http://schemas.openxmlformats.org/officeDocument/2006/relationships/theme" Target="/ppt/slideMasters/theme/theme1.xml" Id="Rb51bca847c89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534e0fa8f4d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56a3d6a4c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13db4185d4b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6fad7a1ae47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a968d57ed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13f70d0e540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RINGVÅL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RINGVÅL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 HELSE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RINGVÅL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RINGVÅL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RINGVÅL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988 735 752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RINGVÅL HELSE AS</a:t>
            </a:r>
          </a:p>
        </p:txBody>
      </p:sp>
    </p:spTree>
  </p:cSld>
  <p:clrMapOvr>
    <a:masterClrMapping xmlns:a="http://schemas.openxmlformats.org/drawingml/2006/main"/>
  </p:clrMapOvr>
</p:sld>
</file>