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2ce418b0e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75fb6b50f40a1"/>
  </p:sldMasterIdLst>
  <p:sldIdLst>
    <p:sldId xmlns:r="http://schemas.openxmlformats.org/officeDocument/2006/relationships" id="256" r:id="Re07033ea7dec4d78"/>
    <p:sldId xmlns:r="http://schemas.openxmlformats.org/officeDocument/2006/relationships" id="257" r:id="R5a3f0d7e15104b91"/>
    <p:sldId xmlns:r="http://schemas.openxmlformats.org/officeDocument/2006/relationships" id="258" r:id="R7b542afd6ea44fbf"/>
    <p:sldId xmlns:r="http://schemas.openxmlformats.org/officeDocument/2006/relationships" id="259" r:id="R096812f723b243c3"/>
    <p:sldId xmlns:r="http://schemas.openxmlformats.org/officeDocument/2006/relationships" id="260" r:id="Ra3dfcd61bec04cd9"/>
    <p:sldId xmlns:r="http://schemas.openxmlformats.org/officeDocument/2006/relationships" id="261" r:id="R581ee4f553544b49"/>
    <p:sldId xmlns:r="http://schemas.openxmlformats.org/officeDocument/2006/relationships" id="262" r:id="Rf02b18bdfa76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75fb6b50f40a1" /><Relationship Type="http://schemas.openxmlformats.org/officeDocument/2006/relationships/slide" Target="/ppt/slides/slide1.xml" Id="Re07033ea7dec4d78" /><Relationship Type="http://schemas.openxmlformats.org/officeDocument/2006/relationships/slide" Target="/ppt/slides/slide2.xml" Id="R5a3f0d7e15104b91" /><Relationship Type="http://schemas.openxmlformats.org/officeDocument/2006/relationships/slide" Target="/ppt/slides/slide3.xml" Id="R7b542afd6ea44fbf" /><Relationship Type="http://schemas.openxmlformats.org/officeDocument/2006/relationships/slide" Target="/ppt/slides/slide4.xml" Id="R096812f723b243c3" /><Relationship Type="http://schemas.openxmlformats.org/officeDocument/2006/relationships/slide" Target="/ppt/slides/slide5.xml" Id="Ra3dfcd61bec04cd9" /><Relationship Type="http://schemas.openxmlformats.org/officeDocument/2006/relationships/slide" Target="/ppt/slides/slide6.xml" Id="R581ee4f553544b49" /><Relationship Type="http://schemas.openxmlformats.org/officeDocument/2006/relationships/slide" Target="/ppt/slides/slide7.xml" Id="Rf02b18bdfa76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b9d0d913845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7b60da19f45fc" /><Relationship Type="http://schemas.openxmlformats.org/officeDocument/2006/relationships/theme" Target="/ppt/slideMasters/theme/theme1.xml" Id="Rfaf22796c901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37b60da19f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c56d6bb04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8dc1e853c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e3ae9ad33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53791ecd840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f1a2c30d045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cfd5db70f45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c60e14ce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78 734 162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7 042 008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214 419 718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959 851 830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87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