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d78c13c13549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505b02e56b491d"/>
  </p:sldMasterIdLst>
  <p:sldIdLst>
    <p:sldId xmlns:r="http://schemas.openxmlformats.org/officeDocument/2006/relationships" id="256" r:id="R82fac7f334614920"/>
    <p:sldId xmlns:r="http://schemas.openxmlformats.org/officeDocument/2006/relationships" id="257" r:id="Rfe4c07ca019e45ca"/>
    <p:sldId xmlns:r="http://schemas.openxmlformats.org/officeDocument/2006/relationships" id="258" r:id="Rf29f8300fc4a4335"/>
    <p:sldId xmlns:r="http://schemas.openxmlformats.org/officeDocument/2006/relationships" id="259" r:id="R4482632884064860"/>
    <p:sldId xmlns:r="http://schemas.openxmlformats.org/officeDocument/2006/relationships" id="260" r:id="R40335bd519eb4c1d"/>
    <p:sldId xmlns:r="http://schemas.openxmlformats.org/officeDocument/2006/relationships" id="261" r:id="Rba857b6c65cc4cd1"/>
    <p:sldId xmlns:r="http://schemas.openxmlformats.org/officeDocument/2006/relationships" id="262" r:id="R5086647ab19245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505b02e56b491d" /><Relationship Type="http://schemas.openxmlformats.org/officeDocument/2006/relationships/slide" Target="/ppt/slides/slide1.xml" Id="R82fac7f334614920" /><Relationship Type="http://schemas.openxmlformats.org/officeDocument/2006/relationships/slide" Target="/ppt/slides/slide2.xml" Id="Rfe4c07ca019e45ca" /><Relationship Type="http://schemas.openxmlformats.org/officeDocument/2006/relationships/slide" Target="/ppt/slides/slide3.xml" Id="Rf29f8300fc4a4335" /><Relationship Type="http://schemas.openxmlformats.org/officeDocument/2006/relationships/slide" Target="/ppt/slides/slide4.xml" Id="R4482632884064860" /><Relationship Type="http://schemas.openxmlformats.org/officeDocument/2006/relationships/slide" Target="/ppt/slides/slide5.xml" Id="R40335bd519eb4c1d" /><Relationship Type="http://schemas.openxmlformats.org/officeDocument/2006/relationships/slide" Target="/ppt/slides/slide6.xml" Id="Rba857b6c65cc4cd1" /><Relationship Type="http://schemas.openxmlformats.org/officeDocument/2006/relationships/slide" Target="/ppt/slides/slide7.xml" Id="R5086647ab19245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46a2a109be4a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1807b4ed147cc" /><Relationship Type="http://schemas.openxmlformats.org/officeDocument/2006/relationships/theme" Target="/ppt/slideMasters/theme/theme1.xml" Id="R76f6be61a1dc44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31807b4ed147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e3ab6016a4f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b5aa2114f4b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ae94d753c44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a859fb48e4a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26644d6b34c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4519912f54b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d16db71fb45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GROUP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GROUP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−319 950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31 048 231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187 020 553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628 203 771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CAO KAN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Christies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55 87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988 694 010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