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7ce3961d0c44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f5ee498d274e39"/>
  </p:sldMasterIdLst>
  <p:sldIdLst>
    <p:sldId xmlns:r="http://schemas.openxmlformats.org/officeDocument/2006/relationships" id="256" r:id="Rbaac566155a24263"/>
    <p:sldId xmlns:r="http://schemas.openxmlformats.org/officeDocument/2006/relationships" id="257" r:id="R3dfa4273927c42d6"/>
    <p:sldId xmlns:r="http://schemas.openxmlformats.org/officeDocument/2006/relationships" id="258" r:id="R3457c66c7645407b"/>
    <p:sldId xmlns:r="http://schemas.openxmlformats.org/officeDocument/2006/relationships" id="259" r:id="R5df0d8893f7f4f6c"/>
    <p:sldId xmlns:r="http://schemas.openxmlformats.org/officeDocument/2006/relationships" id="260" r:id="R154e6982a6194900"/>
    <p:sldId xmlns:r="http://schemas.openxmlformats.org/officeDocument/2006/relationships" id="261" r:id="R3c5885f6957b4e59"/>
    <p:sldId xmlns:r="http://schemas.openxmlformats.org/officeDocument/2006/relationships" id="262" r:id="R806404b5c81a4c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5ee498d274e39" /><Relationship Type="http://schemas.openxmlformats.org/officeDocument/2006/relationships/slide" Target="/ppt/slides/slide1.xml" Id="Rbaac566155a24263" /><Relationship Type="http://schemas.openxmlformats.org/officeDocument/2006/relationships/slide" Target="/ppt/slides/slide2.xml" Id="R3dfa4273927c42d6" /><Relationship Type="http://schemas.openxmlformats.org/officeDocument/2006/relationships/slide" Target="/ppt/slides/slide3.xml" Id="R3457c66c7645407b" /><Relationship Type="http://schemas.openxmlformats.org/officeDocument/2006/relationships/slide" Target="/ppt/slides/slide4.xml" Id="R5df0d8893f7f4f6c" /><Relationship Type="http://schemas.openxmlformats.org/officeDocument/2006/relationships/slide" Target="/ppt/slides/slide5.xml" Id="R154e6982a6194900" /><Relationship Type="http://schemas.openxmlformats.org/officeDocument/2006/relationships/slide" Target="/ppt/slides/slide6.xml" Id="R3c5885f6957b4e59" /><Relationship Type="http://schemas.openxmlformats.org/officeDocument/2006/relationships/slide" Target="/ppt/slides/slide7.xml" Id="R806404b5c81a4c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4d68fb746c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2afdcb6dc44c8" /><Relationship Type="http://schemas.openxmlformats.org/officeDocument/2006/relationships/theme" Target="/ppt/slideMasters/theme/theme1.xml" Id="R42ddeee19280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2afdcb6dc44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6a7c2126445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323c9be0e46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600d3e1eb43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2a91c3b404d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46c99628a44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4bf1c9c1c4a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427c5a8ef4c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 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HANSEN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308 313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6 610 323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8 264 091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PÅL K MØRK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JMC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Mørk Hansen, Solveien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