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5bfecf9a9649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06bce445a94220"/>
  </p:sldMasterIdLst>
  <p:sldIdLst>
    <p:sldId xmlns:r="http://schemas.openxmlformats.org/officeDocument/2006/relationships" id="256" r:id="R4e7f5264544d42e5"/>
    <p:sldId xmlns:r="http://schemas.openxmlformats.org/officeDocument/2006/relationships" id="257" r:id="R13d24693fe044d6e"/>
    <p:sldId xmlns:r="http://schemas.openxmlformats.org/officeDocument/2006/relationships" id="258" r:id="Ra18f547142c14d3f"/>
    <p:sldId xmlns:r="http://schemas.openxmlformats.org/officeDocument/2006/relationships" id="259" r:id="R8c5de4c47d854ce6"/>
    <p:sldId xmlns:r="http://schemas.openxmlformats.org/officeDocument/2006/relationships" id="260" r:id="R75e94b0939144279"/>
    <p:sldId xmlns:r="http://schemas.openxmlformats.org/officeDocument/2006/relationships" id="261" r:id="R999941cd692848ac"/>
    <p:sldId xmlns:r="http://schemas.openxmlformats.org/officeDocument/2006/relationships" id="262" r:id="Ra8a78714132445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6bce445a94220" /><Relationship Type="http://schemas.openxmlformats.org/officeDocument/2006/relationships/slide" Target="/ppt/slides/slide1.xml" Id="R4e7f5264544d42e5" /><Relationship Type="http://schemas.openxmlformats.org/officeDocument/2006/relationships/slide" Target="/ppt/slides/slide2.xml" Id="R13d24693fe044d6e" /><Relationship Type="http://schemas.openxmlformats.org/officeDocument/2006/relationships/slide" Target="/ppt/slides/slide3.xml" Id="Ra18f547142c14d3f" /><Relationship Type="http://schemas.openxmlformats.org/officeDocument/2006/relationships/slide" Target="/ppt/slides/slide4.xml" Id="R8c5de4c47d854ce6" /><Relationship Type="http://schemas.openxmlformats.org/officeDocument/2006/relationships/slide" Target="/ppt/slides/slide5.xml" Id="R75e94b0939144279" /><Relationship Type="http://schemas.openxmlformats.org/officeDocument/2006/relationships/slide" Target="/ppt/slides/slide6.xml" Id="R999941cd692848ac" /><Relationship Type="http://schemas.openxmlformats.org/officeDocument/2006/relationships/slide" Target="/ppt/slides/slide7.xml" Id="Ra8a78714132445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4ef88d2390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e1d8eaba54cb4" /><Relationship Type="http://schemas.openxmlformats.org/officeDocument/2006/relationships/theme" Target="/ppt/slideMasters/theme/theme1.xml" Id="R9eedc552b05d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3e1d8eaba54c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1ff8223aa4e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7d944561e4a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23fc25dcb47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4040b61574e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efbe9631848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11bfb21bf40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ef455483346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SPERRE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SPERRE HOLDING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−46 736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SPERRE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Einahaugen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andre.sperre@consultpartner.no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988 545 430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 HOLDING AS</a:t>
            </a:r>
          </a:p>
        </p:txBody>
      </p:sp>
    </p:spTree>
  </p:cSld>
  <p:clrMapOvr>
    <a:masterClrMapping xmlns:a="http://schemas.openxmlformats.org/drawingml/2006/main"/>
  </p:clrMapOvr>
</p:sld>
</file>