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5a89d80f0447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4b0603283c4de2"/>
  </p:sldMasterIdLst>
  <p:sldIdLst>
    <p:sldId xmlns:r="http://schemas.openxmlformats.org/officeDocument/2006/relationships" id="256" r:id="R8fd985dc8fcf4891"/>
    <p:sldId xmlns:r="http://schemas.openxmlformats.org/officeDocument/2006/relationships" id="257" r:id="R97b42274a0c64852"/>
    <p:sldId xmlns:r="http://schemas.openxmlformats.org/officeDocument/2006/relationships" id="258" r:id="Rf2962ecb04b74eaa"/>
    <p:sldId xmlns:r="http://schemas.openxmlformats.org/officeDocument/2006/relationships" id="259" r:id="R29ad3b8a71e045be"/>
    <p:sldId xmlns:r="http://schemas.openxmlformats.org/officeDocument/2006/relationships" id="260" r:id="R235002fcc6a44010"/>
    <p:sldId xmlns:r="http://schemas.openxmlformats.org/officeDocument/2006/relationships" id="261" r:id="R90190fcb1b664c9d"/>
    <p:sldId xmlns:r="http://schemas.openxmlformats.org/officeDocument/2006/relationships" id="262" r:id="R18b81fd69d324c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b0603283c4de2" /><Relationship Type="http://schemas.openxmlformats.org/officeDocument/2006/relationships/slide" Target="/ppt/slides/slide1.xml" Id="R8fd985dc8fcf4891" /><Relationship Type="http://schemas.openxmlformats.org/officeDocument/2006/relationships/slide" Target="/ppt/slides/slide2.xml" Id="R97b42274a0c64852" /><Relationship Type="http://schemas.openxmlformats.org/officeDocument/2006/relationships/slide" Target="/ppt/slides/slide3.xml" Id="Rf2962ecb04b74eaa" /><Relationship Type="http://schemas.openxmlformats.org/officeDocument/2006/relationships/slide" Target="/ppt/slides/slide4.xml" Id="R29ad3b8a71e045be" /><Relationship Type="http://schemas.openxmlformats.org/officeDocument/2006/relationships/slide" Target="/ppt/slides/slide5.xml" Id="R235002fcc6a44010" /><Relationship Type="http://schemas.openxmlformats.org/officeDocument/2006/relationships/slide" Target="/ppt/slides/slide6.xml" Id="R90190fcb1b664c9d" /><Relationship Type="http://schemas.openxmlformats.org/officeDocument/2006/relationships/slide" Target="/ppt/slides/slide7.xml" Id="R18b81fd69d324c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3185fd004845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b580f0b2047da" /><Relationship Type="http://schemas.openxmlformats.org/officeDocument/2006/relationships/theme" Target="/ppt/slideMasters/theme/theme1.xml" Id="R1eb7d2623cff4a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eb580f0b2047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c6f0c4f1d49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6b68ea81648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2083bf8414e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2cd54cd1940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ae96714da47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8589773cd42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a7068adf746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 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 GÅRD HOLDING AS ble etablert [år] og holder til i Sokna.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639 244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11 223 340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12 267 424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ANNE HØE STRØMMEN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ESPEN STRØMMEN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Lundealleen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3534 Sokna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