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2130d388f4b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bfa9174ad2446b"/>
  </p:sldMasterIdLst>
  <p:sldIdLst>
    <p:sldId xmlns:r="http://schemas.openxmlformats.org/officeDocument/2006/relationships" id="256" r:id="R2d98f3cad46348b2"/>
    <p:sldId xmlns:r="http://schemas.openxmlformats.org/officeDocument/2006/relationships" id="257" r:id="Rdfdfdd38abc24f4e"/>
    <p:sldId xmlns:r="http://schemas.openxmlformats.org/officeDocument/2006/relationships" id="258" r:id="R030245c1f6b943a2"/>
    <p:sldId xmlns:r="http://schemas.openxmlformats.org/officeDocument/2006/relationships" id="259" r:id="Re6587702479a4240"/>
    <p:sldId xmlns:r="http://schemas.openxmlformats.org/officeDocument/2006/relationships" id="260" r:id="Reeeb4d584ea84d87"/>
    <p:sldId xmlns:r="http://schemas.openxmlformats.org/officeDocument/2006/relationships" id="261" r:id="R2e5cd569d41e43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bfa9174ad2446b" /><Relationship Type="http://schemas.openxmlformats.org/officeDocument/2006/relationships/slide" Target="/ppt/slides/slide1.xml" Id="R2d98f3cad46348b2" /><Relationship Type="http://schemas.openxmlformats.org/officeDocument/2006/relationships/slide" Target="/ppt/slides/slide2.xml" Id="Rdfdfdd38abc24f4e" /><Relationship Type="http://schemas.openxmlformats.org/officeDocument/2006/relationships/slide" Target="/ppt/slides/slide3.xml" Id="R030245c1f6b943a2" /><Relationship Type="http://schemas.openxmlformats.org/officeDocument/2006/relationships/slide" Target="/ppt/slides/slide4.xml" Id="Re6587702479a4240" /><Relationship Type="http://schemas.openxmlformats.org/officeDocument/2006/relationships/slide" Target="/ppt/slides/slide5.xml" Id="Reeeb4d584ea84d87" /><Relationship Type="http://schemas.openxmlformats.org/officeDocument/2006/relationships/slide" Target="/ppt/slides/slide6.xml" Id="R2e5cd569d41e43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351eb618ba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5915329e498a" /><Relationship Type="http://schemas.openxmlformats.org/officeDocument/2006/relationships/theme" Target="/ppt/slideMasters/theme/theme1.xml" Id="Rf1232fbe02ab4a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d5915329e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bd9a7ec6f43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a7cbe9ff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b99ca417b49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aa4c88828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950cbf5e3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b5edef11f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