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a1e1d020e941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315a7f89374d9d"/>
  </p:sldMasterIdLst>
  <p:sldIdLst>
    <p:sldId xmlns:r="http://schemas.openxmlformats.org/officeDocument/2006/relationships" id="256" r:id="R743d7e4d7bde49ea"/>
    <p:sldId xmlns:r="http://schemas.openxmlformats.org/officeDocument/2006/relationships" id="257" r:id="Raee257308bd94049"/>
    <p:sldId xmlns:r="http://schemas.openxmlformats.org/officeDocument/2006/relationships" id="258" r:id="R0dea5ed520c54923"/>
    <p:sldId xmlns:r="http://schemas.openxmlformats.org/officeDocument/2006/relationships" id="259" r:id="R7afc7347dec84e9b"/>
    <p:sldId xmlns:r="http://schemas.openxmlformats.org/officeDocument/2006/relationships" id="260" r:id="R516388fb6a4a4e82"/>
    <p:sldId xmlns:r="http://schemas.openxmlformats.org/officeDocument/2006/relationships" id="261" r:id="R79bcf2a819a34499"/>
    <p:sldId xmlns:r="http://schemas.openxmlformats.org/officeDocument/2006/relationships" id="262" r:id="Rbef56c8337484f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315a7f89374d9d" /><Relationship Type="http://schemas.openxmlformats.org/officeDocument/2006/relationships/slide" Target="/ppt/slides/slide1.xml" Id="R743d7e4d7bde49ea" /><Relationship Type="http://schemas.openxmlformats.org/officeDocument/2006/relationships/slide" Target="/ppt/slides/slide2.xml" Id="Raee257308bd94049" /><Relationship Type="http://schemas.openxmlformats.org/officeDocument/2006/relationships/slide" Target="/ppt/slides/slide3.xml" Id="R0dea5ed520c54923" /><Relationship Type="http://schemas.openxmlformats.org/officeDocument/2006/relationships/slide" Target="/ppt/slides/slide4.xml" Id="R7afc7347dec84e9b" /><Relationship Type="http://schemas.openxmlformats.org/officeDocument/2006/relationships/slide" Target="/ppt/slides/slide5.xml" Id="R516388fb6a4a4e82" /><Relationship Type="http://schemas.openxmlformats.org/officeDocument/2006/relationships/slide" Target="/ppt/slides/slide6.xml" Id="R79bcf2a819a34499" /><Relationship Type="http://schemas.openxmlformats.org/officeDocument/2006/relationships/slide" Target="/ppt/slides/slide7.xml" Id="Rbef56c8337484f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541a6ac48340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61c36fef840cd" /><Relationship Type="http://schemas.openxmlformats.org/officeDocument/2006/relationships/theme" Target="/ppt/slideMasters/theme/theme1.xml" Id="Rdc830c12443e49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461c36fef840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75ae319fb44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570b3c0b14e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2c578222d4f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872d10b5147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7b17a196041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db66f6a9c4e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2311ffc0346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ONLINE KATALOGSERVICE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ONLINE KATALOGSERVICE AS ble etablert [år] og holder til i Langhus.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1 311 603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31 284 905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31 467 956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HØIEGGEN TOR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Høieggen, Haugbro terrasse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1405 Langhus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988 498 513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