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9c3304a6af41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1466ec4d9f4e67"/>
  </p:sldMasterIdLst>
  <p:sldIdLst>
    <p:sldId xmlns:r="http://schemas.openxmlformats.org/officeDocument/2006/relationships" id="256" r:id="R2615d8d2fc4c4864"/>
    <p:sldId xmlns:r="http://schemas.openxmlformats.org/officeDocument/2006/relationships" id="257" r:id="R120ba138a5a84134"/>
    <p:sldId xmlns:r="http://schemas.openxmlformats.org/officeDocument/2006/relationships" id="258" r:id="Rf5cf1509ce4c4ecd"/>
    <p:sldId xmlns:r="http://schemas.openxmlformats.org/officeDocument/2006/relationships" id="259" r:id="R30fde34f9f3f425e"/>
    <p:sldId xmlns:r="http://schemas.openxmlformats.org/officeDocument/2006/relationships" id="260" r:id="R1d659de7c2f745db"/>
    <p:sldId xmlns:r="http://schemas.openxmlformats.org/officeDocument/2006/relationships" id="261" r:id="R35e16caa21f24c43"/>
    <p:sldId xmlns:r="http://schemas.openxmlformats.org/officeDocument/2006/relationships" id="262" r:id="Ra34f1cefb1234a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1466ec4d9f4e67" /><Relationship Type="http://schemas.openxmlformats.org/officeDocument/2006/relationships/slide" Target="/ppt/slides/slide1.xml" Id="R2615d8d2fc4c4864" /><Relationship Type="http://schemas.openxmlformats.org/officeDocument/2006/relationships/slide" Target="/ppt/slides/slide2.xml" Id="R120ba138a5a84134" /><Relationship Type="http://schemas.openxmlformats.org/officeDocument/2006/relationships/slide" Target="/ppt/slides/slide3.xml" Id="Rf5cf1509ce4c4ecd" /><Relationship Type="http://schemas.openxmlformats.org/officeDocument/2006/relationships/slide" Target="/ppt/slides/slide4.xml" Id="R30fde34f9f3f425e" /><Relationship Type="http://schemas.openxmlformats.org/officeDocument/2006/relationships/slide" Target="/ppt/slides/slide5.xml" Id="R1d659de7c2f745db" /><Relationship Type="http://schemas.openxmlformats.org/officeDocument/2006/relationships/slide" Target="/ppt/slides/slide6.xml" Id="R35e16caa21f24c43" /><Relationship Type="http://schemas.openxmlformats.org/officeDocument/2006/relationships/slide" Target="/ppt/slides/slide7.xml" Id="Ra34f1cefb1234a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26e4f05e7e40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0f8cfc314456a" /><Relationship Type="http://schemas.openxmlformats.org/officeDocument/2006/relationships/theme" Target="/ppt/slideMasters/theme/theme1.xml" Id="R29695f69866143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00f8cfc31445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8934d75144f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fcf79e24c4d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6cdf240e94f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45ef76ebb47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bdde9ec1244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e05ed249a45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4f15a69404f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OVE KRISTIANSEN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OVE KRISTIANSEN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OVE KRISTIANSEN HOLDING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OVE KRISTIANSEN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OVE KRISTIANSEN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OVE KRISTIANSEN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604 653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−6 098 069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4 583 775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OVE KRISTIANSEN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KNUT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OVE KRISTIANSEN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Gråheia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10 09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988 494 550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OVE KRISTIANSEN HOLDING AS</a:t>
            </a:r>
          </a:p>
        </p:txBody>
      </p:sp>
    </p:spTree>
  </p:cSld>
  <p:clrMapOvr>
    <a:masterClrMapping xmlns:a="http://schemas.openxmlformats.org/drawingml/2006/main"/>
  </p:clrMapOvr>
</p:sld>
</file>