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3278bc828347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c0f6ddd6204225"/>
  </p:sldMasterIdLst>
  <p:sldIdLst>
    <p:sldId xmlns:r="http://schemas.openxmlformats.org/officeDocument/2006/relationships" id="256" r:id="Ra5ccaf48a6f440f3"/>
    <p:sldId xmlns:r="http://schemas.openxmlformats.org/officeDocument/2006/relationships" id="257" r:id="R9af40b80f7c045f2"/>
    <p:sldId xmlns:r="http://schemas.openxmlformats.org/officeDocument/2006/relationships" id="258" r:id="R197e2aa254b2433f"/>
    <p:sldId xmlns:r="http://schemas.openxmlformats.org/officeDocument/2006/relationships" id="259" r:id="R8de8d539fbf740e1"/>
    <p:sldId xmlns:r="http://schemas.openxmlformats.org/officeDocument/2006/relationships" id="260" r:id="R0a53b8c72d214184"/>
    <p:sldId xmlns:r="http://schemas.openxmlformats.org/officeDocument/2006/relationships" id="261" r:id="R1835120952d5495c"/>
    <p:sldId xmlns:r="http://schemas.openxmlformats.org/officeDocument/2006/relationships" id="262" r:id="Re2befc69f0b845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c0f6ddd6204225" /><Relationship Type="http://schemas.openxmlformats.org/officeDocument/2006/relationships/slide" Target="/ppt/slides/slide1.xml" Id="Ra5ccaf48a6f440f3" /><Relationship Type="http://schemas.openxmlformats.org/officeDocument/2006/relationships/slide" Target="/ppt/slides/slide2.xml" Id="R9af40b80f7c045f2" /><Relationship Type="http://schemas.openxmlformats.org/officeDocument/2006/relationships/slide" Target="/ppt/slides/slide3.xml" Id="R197e2aa254b2433f" /><Relationship Type="http://schemas.openxmlformats.org/officeDocument/2006/relationships/slide" Target="/ppt/slides/slide4.xml" Id="R8de8d539fbf740e1" /><Relationship Type="http://schemas.openxmlformats.org/officeDocument/2006/relationships/slide" Target="/ppt/slides/slide5.xml" Id="R0a53b8c72d214184" /><Relationship Type="http://schemas.openxmlformats.org/officeDocument/2006/relationships/slide" Target="/ppt/slides/slide6.xml" Id="R1835120952d5495c" /><Relationship Type="http://schemas.openxmlformats.org/officeDocument/2006/relationships/slide" Target="/ppt/slides/slide7.xml" Id="Re2befc69f0b845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0037ee78c542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4bfec129f44ca" /><Relationship Type="http://schemas.openxmlformats.org/officeDocument/2006/relationships/theme" Target="/ppt/slideMasters/theme/theme1.xml" Id="R87ccc44222e14b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44bfec129f44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2da3e7a4040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a4b9f9c4749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9a52370d94a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7a8cd63f84e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378d1d7c548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755e5a7924a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6021eed2e42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NORCAS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NORCAS AS ble etablert [år] og holder til i Færvik.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1 615 102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6 379 626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11 959 559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ODDVAR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IVAN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PETER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PETTERSSON MARIA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Rægevik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4818 Færvik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988 492 132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NORCAS AS</a:t>
            </a:r>
          </a:p>
        </p:txBody>
      </p:sp>
    </p:spTree>
  </p:cSld>
  <p:clrMapOvr>
    <a:masterClrMapping xmlns:a="http://schemas.openxmlformats.org/drawingml/2006/main"/>
  </p:clrMapOvr>
</p:sld>
</file>