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daca07f6b746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d7aa9249d64e45"/>
  </p:sldMasterIdLst>
  <p:sldIdLst>
    <p:sldId xmlns:r="http://schemas.openxmlformats.org/officeDocument/2006/relationships" id="256" r:id="Rd82e7489a8744687"/>
    <p:sldId xmlns:r="http://schemas.openxmlformats.org/officeDocument/2006/relationships" id="257" r:id="Rffc7d6aac8464e17"/>
    <p:sldId xmlns:r="http://schemas.openxmlformats.org/officeDocument/2006/relationships" id="258" r:id="Rd18439c9c7ce4acc"/>
    <p:sldId xmlns:r="http://schemas.openxmlformats.org/officeDocument/2006/relationships" id="259" r:id="Redc946ac71984269"/>
    <p:sldId xmlns:r="http://schemas.openxmlformats.org/officeDocument/2006/relationships" id="260" r:id="Rc61f781371d14662"/>
    <p:sldId xmlns:r="http://schemas.openxmlformats.org/officeDocument/2006/relationships" id="261" r:id="Rd4df71ed3bce4dfc"/>
    <p:sldId xmlns:r="http://schemas.openxmlformats.org/officeDocument/2006/relationships" id="262" r:id="R7d6150d5007b41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d7aa9249d64e45" /><Relationship Type="http://schemas.openxmlformats.org/officeDocument/2006/relationships/slide" Target="/ppt/slides/slide1.xml" Id="Rd82e7489a8744687" /><Relationship Type="http://schemas.openxmlformats.org/officeDocument/2006/relationships/slide" Target="/ppt/slides/slide2.xml" Id="Rffc7d6aac8464e17" /><Relationship Type="http://schemas.openxmlformats.org/officeDocument/2006/relationships/slide" Target="/ppt/slides/slide3.xml" Id="Rd18439c9c7ce4acc" /><Relationship Type="http://schemas.openxmlformats.org/officeDocument/2006/relationships/slide" Target="/ppt/slides/slide4.xml" Id="Redc946ac71984269" /><Relationship Type="http://schemas.openxmlformats.org/officeDocument/2006/relationships/slide" Target="/ppt/slides/slide5.xml" Id="Rc61f781371d14662" /><Relationship Type="http://schemas.openxmlformats.org/officeDocument/2006/relationships/slide" Target="/ppt/slides/slide6.xml" Id="Rd4df71ed3bce4dfc" /><Relationship Type="http://schemas.openxmlformats.org/officeDocument/2006/relationships/slide" Target="/ppt/slides/slide7.xml" Id="R7d6150d5007b41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9658ede8d40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debf060d14203" /><Relationship Type="http://schemas.openxmlformats.org/officeDocument/2006/relationships/theme" Target="/ppt/slideMasters/theme/theme1.xml" Id="R7bb42b16f72b45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fdebf060d142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eab128b6b4c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70fc4c3ee45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77ec3e2874f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c8ed1ac7242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c24647a684e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a727f4d5246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c6e751ac84e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 FRITIDS- OG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FRITIDS-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 FRITIDS- OG EIENDOMSUTVIKLING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FRITIDS-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FRITIDS-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FRITIDS-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963 176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FRITIDS-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GJERDE ROAR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NYSÆTER BJØRN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NYSÆTER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NYSÆTER JØRGEN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FRITIDS-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Knarreveien 2, Postobks 313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5402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40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988 415 677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FRITIDS- OG EIENDOMSUTVIKLING AS</a:t>
            </a:r>
          </a:p>
        </p:txBody>
      </p:sp>
    </p:spTree>
  </p:cSld>
  <p:clrMapOvr>
    <a:masterClrMapping xmlns:a="http://schemas.openxmlformats.org/drawingml/2006/main"/>
  </p:clrMapOvr>
</p:sld>
</file>