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cd2f8a71d643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ed77bc3eb54f02"/>
  </p:sldMasterIdLst>
  <p:sldIdLst>
    <p:sldId xmlns:r="http://schemas.openxmlformats.org/officeDocument/2006/relationships" id="256" r:id="Rc160a7effe454c27"/>
    <p:sldId xmlns:r="http://schemas.openxmlformats.org/officeDocument/2006/relationships" id="257" r:id="Rdb0f0b1b1fb04342"/>
    <p:sldId xmlns:r="http://schemas.openxmlformats.org/officeDocument/2006/relationships" id="258" r:id="R05bcb87ffc8c47c4"/>
    <p:sldId xmlns:r="http://schemas.openxmlformats.org/officeDocument/2006/relationships" id="259" r:id="R004c16a967994855"/>
    <p:sldId xmlns:r="http://schemas.openxmlformats.org/officeDocument/2006/relationships" id="260" r:id="R9375719a4fe14a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ed77bc3eb54f02" /><Relationship Type="http://schemas.openxmlformats.org/officeDocument/2006/relationships/slide" Target="/ppt/slides/slide1.xml" Id="Rc160a7effe454c27" /><Relationship Type="http://schemas.openxmlformats.org/officeDocument/2006/relationships/slide" Target="/ppt/slides/slide2.xml" Id="Rdb0f0b1b1fb04342" /><Relationship Type="http://schemas.openxmlformats.org/officeDocument/2006/relationships/slide" Target="/ppt/slides/slide3.xml" Id="R05bcb87ffc8c47c4" /><Relationship Type="http://schemas.openxmlformats.org/officeDocument/2006/relationships/slide" Target="/ppt/slides/slide4.xml" Id="R004c16a967994855" /><Relationship Type="http://schemas.openxmlformats.org/officeDocument/2006/relationships/slide" Target="/ppt/slides/slide5.xml" Id="R9375719a4fe14a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2a6ac06964c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5d9b145b846c7" /><Relationship Type="http://schemas.openxmlformats.org/officeDocument/2006/relationships/theme" Target="/ppt/slideMasters/theme/theme1.xml" Id="Rdf10fb26017248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15d9b145b8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4b5b58a1a43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99eaff54540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c522278714e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118d139ff46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317cb81b6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FLISEN MURERFIRMA - RØRFIXEREN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FLISEN MURERFIRMA - RØRFIXEREN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FLISEN MURERFIRMA - RØRFIXEREN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FLISEN MURERFIRMA - RØRFIXEREN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FLISEN MURERFIRMA - RØRFIXEREN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FLISEN MURERFIRMA - RØRFIXEREN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988 412 082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FLISEN MURERFIRMA - RØRFIXEREN AS</a:t>
            </a:r>
          </a:p>
        </p:txBody>
      </p:sp>
    </p:spTree>
  </p:cSld>
  <p:clrMapOvr>
    <a:masterClrMapping xmlns:a="http://schemas.openxmlformats.org/drawingml/2006/main"/>
  </p:clrMapOvr>
</p:sld>
</file>