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2a5a3fcea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122ac2db34350"/>
  </p:sldMasterIdLst>
  <p:sldIdLst>
    <p:sldId xmlns:r="http://schemas.openxmlformats.org/officeDocument/2006/relationships" id="256" r:id="R52b18cb329254ff3"/>
    <p:sldId xmlns:r="http://schemas.openxmlformats.org/officeDocument/2006/relationships" id="257" r:id="R2e0ab69c9b1d4db5"/>
    <p:sldId xmlns:r="http://schemas.openxmlformats.org/officeDocument/2006/relationships" id="258" r:id="Ra109f5882d6c441d"/>
    <p:sldId xmlns:r="http://schemas.openxmlformats.org/officeDocument/2006/relationships" id="259" r:id="R047c95760fac4674"/>
    <p:sldId xmlns:r="http://schemas.openxmlformats.org/officeDocument/2006/relationships" id="260" r:id="Rb378d0f936cd47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122ac2db34350" /><Relationship Type="http://schemas.openxmlformats.org/officeDocument/2006/relationships/slide" Target="/ppt/slides/slide1.xml" Id="R52b18cb329254ff3" /><Relationship Type="http://schemas.openxmlformats.org/officeDocument/2006/relationships/slide" Target="/ppt/slides/slide2.xml" Id="R2e0ab69c9b1d4db5" /><Relationship Type="http://schemas.openxmlformats.org/officeDocument/2006/relationships/slide" Target="/ppt/slides/slide3.xml" Id="Ra109f5882d6c441d" /><Relationship Type="http://schemas.openxmlformats.org/officeDocument/2006/relationships/slide" Target="/ppt/slides/slide4.xml" Id="R047c95760fac4674" /><Relationship Type="http://schemas.openxmlformats.org/officeDocument/2006/relationships/slide" Target="/ppt/slides/slide5.xml" Id="Rb378d0f936cd47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86043b45c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ea9144f347aa" /><Relationship Type="http://schemas.openxmlformats.org/officeDocument/2006/relationships/theme" Target="/ppt/slideMasters/theme/theme1.xml" Id="R2d6130f9395f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1ea9144f3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e9c8a2e7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6faec1c02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672bbaa3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9e0687da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f055521a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CARLIN'S ALGORITME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CARLIN'S ALGORITME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CARLIN'S ALGORITME FABRIKK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CARLIN'S ALGORITME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CARLIN'S ALGORITME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CARLIN'S ALGORITME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988 408 352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CARLIN'S ALGORITME FABRIKK AS</a:t>
            </a:r>
          </a:p>
        </p:txBody>
      </p:sp>
    </p:spTree>
  </p:cSld>
  <p:clrMapOvr>
    <a:masterClrMapping xmlns:a="http://schemas.openxmlformats.org/drawingml/2006/main"/>
  </p:clrMapOvr>
</p:sld>
</file>