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46f27684d649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b8828014f140ec"/>
  </p:sldMasterIdLst>
  <p:sldIdLst>
    <p:sldId xmlns:r="http://schemas.openxmlformats.org/officeDocument/2006/relationships" id="256" r:id="R3715e01ed5eb41e3"/>
    <p:sldId xmlns:r="http://schemas.openxmlformats.org/officeDocument/2006/relationships" id="257" r:id="R6c4356711974438b"/>
    <p:sldId xmlns:r="http://schemas.openxmlformats.org/officeDocument/2006/relationships" id="258" r:id="R41997b69b7064491"/>
    <p:sldId xmlns:r="http://schemas.openxmlformats.org/officeDocument/2006/relationships" id="259" r:id="Rd0c6f914abc84989"/>
    <p:sldId xmlns:r="http://schemas.openxmlformats.org/officeDocument/2006/relationships" id="260" r:id="Rf63224c306884444"/>
    <p:sldId xmlns:r="http://schemas.openxmlformats.org/officeDocument/2006/relationships" id="261" r:id="R48f275b3169843ce"/>
    <p:sldId xmlns:r="http://schemas.openxmlformats.org/officeDocument/2006/relationships" id="262" r:id="R44fd2975693042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b8828014f140ec" /><Relationship Type="http://schemas.openxmlformats.org/officeDocument/2006/relationships/slide" Target="/ppt/slides/slide1.xml" Id="R3715e01ed5eb41e3" /><Relationship Type="http://schemas.openxmlformats.org/officeDocument/2006/relationships/slide" Target="/ppt/slides/slide2.xml" Id="R6c4356711974438b" /><Relationship Type="http://schemas.openxmlformats.org/officeDocument/2006/relationships/slide" Target="/ppt/slides/slide3.xml" Id="R41997b69b7064491" /><Relationship Type="http://schemas.openxmlformats.org/officeDocument/2006/relationships/slide" Target="/ppt/slides/slide4.xml" Id="Rd0c6f914abc84989" /><Relationship Type="http://schemas.openxmlformats.org/officeDocument/2006/relationships/slide" Target="/ppt/slides/slide5.xml" Id="Rf63224c306884444" /><Relationship Type="http://schemas.openxmlformats.org/officeDocument/2006/relationships/slide" Target="/ppt/slides/slide6.xml" Id="R48f275b3169843ce" /><Relationship Type="http://schemas.openxmlformats.org/officeDocument/2006/relationships/slide" Target="/ppt/slides/slide7.xml" Id="R44fd2975693042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96258288d946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2c0d75dd74d45" /><Relationship Type="http://schemas.openxmlformats.org/officeDocument/2006/relationships/theme" Target="/ppt/slideMasters/theme/theme1.xml" Id="R94ea712afe3e48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62c0d75dd74d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38b073dd340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51a4123f642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2b4e23c7648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06bdee9004b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5bd80f3d74a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ea7be86c743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9e301734c4f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EKSOS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EKSOS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EKSOS INVEST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EKSOS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EKSOS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EKSOS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8 114 726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−305 153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−237 635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930 492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EKSOS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SLARTMANN DANIEL 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HQ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KJEDEDRIFT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EKSOS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Solheimveien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1461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91 89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www.svendseneksos.no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988 403 237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EKSOS INVEST AS</a:t>
            </a:r>
          </a:p>
        </p:txBody>
      </p:sp>
    </p:spTree>
  </p:cSld>
  <p:clrMapOvr>
    <a:masterClrMapping xmlns:a="http://schemas.openxmlformats.org/drawingml/2006/main"/>
  </p:clrMapOvr>
</p:sld>
</file>