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ee5618934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85432144b24e5b"/>
  </p:sldMasterIdLst>
  <p:sldIdLst>
    <p:sldId xmlns:r="http://schemas.openxmlformats.org/officeDocument/2006/relationships" id="256" r:id="R21fc82da93d04923"/>
    <p:sldId xmlns:r="http://schemas.openxmlformats.org/officeDocument/2006/relationships" id="257" r:id="R17e918142c434c0a"/>
    <p:sldId xmlns:r="http://schemas.openxmlformats.org/officeDocument/2006/relationships" id="258" r:id="R02b0950264104883"/>
    <p:sldId xmlns:r="http://schemas.openxmlformats.org/officeDocument/2006/relationships" id="259" r:id="R280941ca71d647e3"/>
    <p:sldId xmlns:r="http://schemas.openxmlformats.org/officeDocument/2006/relationships" id="260" r:id="R91b12ef1fdbf4b37"/>
    <p:sldId xmlns:r="http://schemas.openxmlformats.org/officeDocument/2006/relationships" id="261" r:id="R05c45e47afb947ac"/>
    <p:sldId xmlns:r="http://schemas.openxmlformats.org/officeDocument/2006/relationships" id="262" r:id="R38faa1cba77c4a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5432144b24e5b" /><Relationship Type="http://schemas.openxmlformats.org/officeDocument/2006/relationships/slide" Target="/ppt/slides/slide1.xml" Id="R21fc82da93d04923" /><Relationship Type="http://schemas.openxmlformats.org/officeDocument/2006/relationships/slide" Target="/ppt/slides/slide2.xml" Id="R17e918142c434c0a" /><Relationship Type="http://schemas.openxmlformats.org/officeDocument/2006/relationships/slide" Target="/ppt/slides/slide3.xml" Id="R02b0950264104883" /><Relationship Type="http://schemas.openxmlformats.org/officeDocument/2006/relationships/slide" Target="/ppt/slides/slide4.xml" Id="R280941ca71d647e3" /><Relationship Type="http://schemas.openxmlformats.org/officeDocument/2006/relationships/slide" Target="/ppt/slides/slide5.xml" Id="R91b12ef1fdbf4b37" /><Relationship Type="http://schemas.openxmlformats.org/officeDocument/2006/relationships/slide" Target="/ppt/slides/slide6.xml" Id="R05c45e47afb947ac" /><Relationship Type="http://schemas.openxmlformats.org/officeDocument/2006/relationships/slide" Target="/ppt/slides/slide7.xml" Id="R38faa1cba77c4a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ca8c6c94b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7a401785f4d76" /><Relationship Type="http://schemas.openxmlformats.org/officeDocument/2006/relationships/theme" Target="/ppt/slideMasters/theme/theme1.xml" Id="Rf84bc459e205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67a401785f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79342534c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11dcb6a9e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a6848559943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0a79faa1d41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2a6a3fcf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4c96f5ec43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63b696319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HALLGEIR BREVIK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HALLGEIR BREVIK AS ble etablert [år] og holder til i Knarrlagsund.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3 532 985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4 599 278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5 477 709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HALLGEIR ENDRE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Fjellværsøyveien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7242 Knarrlagsund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44 23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988 385 913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HALLGEIR BREVIK AS</a:t>
            </a:r>
          </a:p>
        </p:txBody>
      </p:sp>
    </p:spTree>
  </p:cSld>
  <p:clrMapOvr>
    <a:masterClrMapping xmlns:a="http://schemas.openxmlformats.org/drawingml/2006/main"/>
  </p:clrMapOvr>
</p:sld>
</file>