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a5fc6dbce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c5a232344f4c0e"/>
  </p:sldMasterIdLst>
  <p:sldIdLst>
    <p:sldId xmlns:r="http://schemas.openxmlformats.org/officeDocument/2006/relationships" id="256" r:id="R9aa6b680eecd4889"/>
    <p:sldId xmlns:r="http://schemas.openxmlformats.org/officeDocument/2006/relationships" id="257" r:id="Rdd6d6de8a3a64bf4"/>
    <p:sldId xmlns:r="http://schemas.openxmlformats.org/officeDocument/2006/relationships" id="258" r:id="R633fa7e0057a40da"/>
    <p:sldId xmlns:r="http://schemas.openxmlformats.org/officeDocument/2006/relationships" id="259" r:id="R44aed1fbb8cb42f1"/>
    <p:sldId xmlns:r="http://schemas.openxmlformats.org/officeDocument/2006/relationships" id="260" r:id="R20545980f2c6483d"/>
    <p:sldId xmlns:r="http://schemas.openxmlformats.org/officeDocument/2006/relationships" id="261" r:id="R8b49929ac418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5a232344f4c0e" /><Relationship Type="http://schemas.openxmlformats.org/officeDocument/2006/relationships/slide" Target="/ppt/slides/slide1.xml" Id="R9aa6b680eecd4889" /><Relationship Type="http://schemas.openxmlformats.org/officeDocument/2006/relationships/slide" Target="/ppt/slides/slide2.xml" Id="Rdd6d6de8a3a64bf4" /><Relationship Type="http://schemas.openxmlformats.org/officeDocument/2006/relationships/slide" Target="/ppt/slides/slide3.xml" Id="R633fa7e0057a40da" /><Relationship Type="http://schemas.openxmlformats.org/officeDocument/2006/relationships/slide" Target="/ppt/slides/slide4.xml" Id="R44aed1fbb8cb42f1" /><Relationship Type="http://schemas.openxmlformats.org/officeDocument/2006/relationships/slide" Target="/ppt/slides/slide5.xml" Id="R20545980f2c6483d" /><Relationship Type="http://schemas.openxmlformats.org/officeDocument/2006/relationships/slide" Target="/ppt/slides/slide6.xml" Id="R8b49929ac418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146005f6e42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a894e120c4701" /><Relationship Type="http://schemas.openxmlformats.org/officeDocument/2006/relationships/theme" Target="/ppt/slideMasters/theme/theme1.xml" Id="Rc766c7fbde3a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da894e120c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ffa387434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3031eae1647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b2345764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b843a86b54f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c0883632c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a76f01f540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HOVEDGATA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HOVEDGATA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−143 862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988 349 402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