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7902ad3f0743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1e207d8834af6"/>
  </p:sldMasterIdLst>
  <p:sldIdLst>
    <p:sldId xmlns:r="http://schemas.openxmlformats.org/officeDocument/2006/relationships" id="256" r:id="R7bc180017fb94a6a"/>
    <p:sldId xmlns:r="http://schemas.openxmlformats.org/officeDocument/2006/relationships" id="257" r:id="Rcd62fb6e0e4c49aa"/>
    <p:sldId xmlns:r="http://schemas.openxmlformats.org/officeDocument/2006/relationships" id="258" r:id="Rc506cebe23cf4780"/>
    <p:sldId xmlns:r="http://schemas.openxmlformats.org/officeDocument/2006/relationships" id="259" r:id="R12e0b6eb2bf84eb8"/>
    <p:sldId xmlns:r="http://schemas.openxmlformats.org/officeDocument/2006/relationships" id="260" r:id="Rf741a33f4e4740ca"/>
    <p:sldId xmlns:r="http://schemas.openxmlformats.org/officeDocument/2006/relationships" id="261" r:id="Ra71e965cb2414154"/>
    <p:sldId xmlns:r="http://schemas.openxmlformats.org/officeDocument/2006/relationships" id="262" r:id="R0d3012f08d9b4b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1e207d8834af6" /><Relationship Type="http://schemas.openxmlformats.org/officeDocument/2006/relationships/slide" Target="/ppt/slides/slide1.xml" Id="R7bc180017fb94a6a" /><Relationship Type="http://schemas.openxmlformats.org/officeDocument/2006/relationships/slide" Target="/ppt/slides/slide2.xml" Id="Rcd62fb6e0e4c49aa" /><Relationship Type="http://schemas.openxmlformats.org/officeDocument/2006/relationships/slide" Target="/ppt/slides/slide3.xml" Id="Rc506cebe23cf4780" /><Relationship Type="http://schemas.openxmlformats.org/officeDocument/2006/relationships/slide" Target="/ppt/slides/slide4.xml" Id="R12e0b6eb2bf84eb8" /><Relationship Type="http://schemas.openxmlformats.org/officeDocument/2006/relationships/slide" Target="/ppt/slides/slide5.xml" Id="Rf741a33f4e4740ca" /><Relationship Type="http://schemas.openxmlformats.org/officeDocument/2006/relationships/slide" Target="/ppt/slides/slide6.xml" Id="Ra71e965cb2414154" /><Relationship Type="http://schemas.openxmlformats.org/officeDocument/2006/relationships/slide" Target="/ppt/slides/slide7.xml" Id="R0d3012f08d9b4b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793cf729c4c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54f67239d4649" /><Relationship Type="http://schemas.openxmlformats.org/officeDocument/2006/relationships/theme" Target="/ppt/slideMasters/theme/theme1.xml" Id="Rdef52565e11d4d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d54f67239d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5bd6f4e7b545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6a3d10fa44a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a3b94b65d40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c3821abfb46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3e6dd51ec0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1f5ceddb848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a4244f010b479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MANN &amp; QVINNE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MANN &amp; QVINNE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1 291 944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277 165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BJØRKENG DORIT L INDAHL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988 310 360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MANN &amp; QVINNE AS</a:t>
            </a:r>
          </a:p>
        </p:txBody>
      </p:sp>
    </p:spTree>
  </p:cSld>
  <p:clrMapOvr>
    <a:masterClrMapping xmlns:a="http://schemas.openxmlformats.org/drawingml/2006/main"/>
  </p:clrMapOvr>
</p:sld>
</file>