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ef7431198647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9fdbd491b04364"/>
  </p:sldMasterIdLst>
  <p:sldIdLst>
    <p:sldId xmlns:r="http://schemas.openxmlformats.org/officeDocument/2006/relationships" id="256" r:id="R3e431a0bf16a4042"/>
    <p:sldId xmlns:r="http://schemas.openxmlformats.org/officeDocument/2006/relationships" id="257" r:id="R4b7823fc19544729"/>
    <p:sldId xmlns:r="http://schemas.openxmlformats.org/officeDocument/2006/relationships" id="258" r:id="R3fc3a3c3088d4c2a"/>
    <p:sldId xmlns:r="http://schemas.openxmlformats.org/officeDocument/2006/relationships" id="259" r:id="R10ff0fe55f88473c"/>
    <p:sldId xmlns:r="http://schemas.openxmlformats.org/officeDocument/2006/relationships" id="260" r:id="Rb3fd3645d9a54dd5"/>
    <p:sldId xmlns:r="http://schemas.openxmlformats.org/officeDocument/2006/relationships" id="261" r:id="Re944ef226f644d4e"/>
    <p:sldId xmlns:r="http://schemas.openxmlformats.org/officeDocument/2006/relationships" id="262" r:id="R0d98075c230747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9fdbd491b04364" /><Relationship Type="http://schemas.openxmlformats.org/officeDocument/2006/relationships/slide" Target="/ppt/slides/slide1.xml" Id="R3e431a0bf16a4042" /><Relationship Type="http://schemas.openxmlformats.org/officeDocument/2006/relationships/slide" Target="/ppt/slides/slide2.xml" Id="R4b7823fc19544729" /><Relationship Type="http://schemas.openxmlformats.org/officeDocument/2006/relationships/slide" Target="/ppt/slides/slide3.xml" Id="R3fc3a3c3088d4c2a" /><Relationship Type="http://schemas.openxmlformats.org/officeDocument/2006/relationships/slide" Target="/ppt/slides/slide4.xml" Id="R10ff0fe55f88473c" /><Relationship Type="http://schemas.openxmlformats.org/officeDocument/2006/relationships/slide" Target="/ppt/slides/slide5.xml" Id="Rb3fd3645d9a54dd5" /><Relationship Type="http://schemas.openxmlformats.org/officeDocument/2006/relationships/slide" Target="/ppt/slides/slide6.xml" Id="Re944ef226f644d4e" /><Relationship Type="http://schemas.openxmlformats.org/officeDocument/2006/relationships/slide" Target="/ppt/slides/slide7.xml" Id="R0d98075c230747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bf7297cba54d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3cea0515064c41" /><Relationship Type="http://schemas.openxmlformats.org/officeDocument/2006/relationships/theme" Target="/ppt/slideMasters/theme/theme1.xml" Id="R78ff4704086042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3cea0515064c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a8c46ccf5e46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d96b7d774c42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672fb859d942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0febb7e85e40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c814e7ac394c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43baca90314c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c87c29d65044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VIKEDAL MUR OG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VIKEDAL MUR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VIKEDAL MUR OG ANLEGG AS ble etablert [år] og holder til i Vikedal.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VIKEDAL MUR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VIKEDAL MUR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VIKEDAL MUR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39 151 146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1 046 637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79 566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2 310 840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20 218 143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VIKEDAL MUR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VIKEDAL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VIKEDAL MUR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Movegen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5583 Vikedal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76 16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988 229 113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VIKEDAL MUR OG ANLEGG AS</a:t>
            </a:r>
          </a:p>
        </p:txBody>
      </p:sp>
    </p:spTree>
  </p:cSld>
  <p:clrMapOvr>
    <a:masterClrMapping xmlns:a="http://schemas.openxmlformats.org/drawingml/2006/main"/>
  </p:clrMapOvr>
</p:sld>
</file>