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7b4b6af5046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90e002f3e4679"/>
  </p:sldMasterIdLst>
  <p:sldIdLst>
    <p:sldId xmlns:r="http://schemas.openxmlformats.org/officeDocument/2006/relationships" id="256" r:id="R47557201c0be47d2"/>
    <p:sldId xmlns:r="http://schemas.openxmlformats.org/officeDocument/2006/relationships" id="257" r:id="R2ffab1c1e7024372"/>
    <p:sldId xmlns:r="http://schemas.openxmlformats.org/officeDocument/2006/relationships" id="258" r:id="R5bd5ef82a11f4db3"/>
    <p:sldId xmlns:r="http://schemas.openxmlformats.org/officeDocument/2006/relationships" id="259" r:id="R0e34c0b99862436a"/>
    <p:sldId xmlns:r="http://schemas.openxmlformats.org/officeDocument/2006/relationships" id="260" r:id="R28bada3475e24fd6"/>
    <p:sldId xmlns:r="http://schemas.openxmlformats.org/officeDocument/2006/relationships" id="261" r:id="R088f79ef365b4611"/>
    <p:sldId xmlns:r="http://schemas.openxmlformats.org/officeDocument/2006/relationships" id="262" r:id="Rf268dc7aa377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90e002f3e4679" /><Relationship Type="http://schemas.openxmlformats.org/officeDocument/2006/relationships/slide" Target="/ppt/slides/slide1.xml" Id="R47557201c0be47d2" /><Relationship Type="http://schemas.openxmlformats.org/officeDocument/2006/relationships/slide" Target="/ppt/slides/slide2.xml" Id="R2ffab1c1e7024372" /><Relationship Type="http://schemas.openxmlformats.org/officeDocument/2006/relationships/slide" Target="/ppt/slides/slide3.xml" Id="R5bd5ef82a11f4db3" /><Relationship Type="http://schemas.openxmlformats.org/officeDocument/2006/relationships/slide" Target="/ppt/slides/slide4.xml" Id="R0e34c0b99862436a" /><Relationship Type="http://schemas.openxmlformats.org/officeDocument/2006/relationships/slide" Target="/ppt/slides/slide5.xml" Id="R28bada3475e24fd6" /><Relationship Type="http://schemas.openxmlformats.org/officeDocument/2006/relationships/slide" Target="/ppt/slides/slide6.xml" Id="R088f79ef365b4611" /><Relationship Type="http://schemas.openxmlformats.org/officeDocument/2006/relationships/slide" Target="/ppt/slides/slide7.xml" Id="Rf268dc7aa377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9a058cf4f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d057b82fe4696" /><Relationship Type="http://schemas.openxmlformats.org/officeDocument/2006/relationships/theme" Target="/ppt/slideMasters/theme/theme1.xml" Id="R157c421839184b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cd057b82fe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93ffecc68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53180fdeb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1b889fa95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e033d2737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7e5789cdd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29531cc4c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18e6ee9f248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LEMOFE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LEMOFE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LEMOFE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LEMOFE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LEMOFE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LEMOFE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3 236 598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LEMOFE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LEOPOLD HELDMANN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LEMOFE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Tandem As, Rolfsbuktveien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58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988 179 213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LEMOFE AS</a:t>
            </a:r>
          </a:p>
        </p:txBody>
      </p:sp>
    </p:spTree>
  </p:cSld>
  <p:clrMapOvr>
    <a:masterClrMapping xmlns:a="http://schemas.openxmlformats.org/drawingml/2006/main"/>
  </p:clrMapOvr>
</p:sld>
</file>