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e552caeb1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87775b2874798"/>
  </p:sldMasterIdLst>
  <p:sldIdLst>
    <p:sldId xmlns:r="http://schemas.openxmlformats.org/officeDocument/2006/relationships" id="256" r:id="R8ff69a06b6e340e4"/>
    <p:sldId xmlns:r="http://schemas.openxmlformats.org/officeDocument/2006/relationships" id="257" r:id="Rdab72277590c4049"/>
    <p:sldId xmlns:r="http://schemas.openxmlformats.org/officeDocument/2006/relationships" id="258" r:id="R55fcb692de214bbd"/>
    <p:sldId xmlns:r="http://schemas.openxmlformats.org/officeDocument/2006/relationships" id="259" r:id="R206100bf5b1143e6"/>
    <p:sldId xmlns:r="http://schemas.openxmlformats.org/officeDocument/2006/relationships" id="260" r:id="R0d0929637f2741dd"/>
    <p:sldId xmlns:r="http://schemas.openxmlformats.org/officeDocument/2006/relationships" id="261" r:id="R5b04fd2f5fbe4826"/>
    <p:sldId xmlns:r="http://schemas.openxmlformats.org/officeDocument/2006/relationships" id="262" r:id="Rbb54268e7e2d4f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87775b2874798" /><Relationship Type="http://schemas.openxmlformats.org/officeDocument/2006/relationships/slide" Target="/ppt/slides/slide1.xml" Id="R8ff69a06b6e340e4" /><Relationship Type="http://schemas.openxmlformats.org/officeDocument/2006/relationships/slide" Target="/ppt/slides/slide2.xml" Id="Rdab72277590c4049" /><Relationship Type="http://schemas.openxmlformats.org/officeDocument/2006/relationships/slide" Target="/ppt/slides/slide3.xml" Id="R55fcb692de214bbd" /><Relationship Type="http://schemas.openxmlformats.org/officeDocument/2006/relationships/slide" Target="/ppt/slides/slide4.xml" Id="R206100bf5b1143e6" /><Relationship Type="http://schemas.openxmlformats.org/officeDocument/2006/relationships/slide" Target="/ppt/slides/slide5.xml" Id="R0d0929637f2741dd" /><Relationship Type="http://schemas.openxmlformats.org/officeDocument/2006/relationships/slide" Target="/ppt/slides/slide6.xml" Id="R5b04fd2f5fbe4826" /><Relationship Type="http://schemas.openxmlformats.org/officeDocument/2006/relationships/slide" Target="/ppt/slides/slide7.xml" Id="Rbb54268e7e2d4f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760a3f1a245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24aa53ad4ad5" /><Relationship Type="http://schemas.openxmlformats.org/officeDocument/2006/relationships/theme" Target="/ppt/slideMasters/theme/theme1.xml" Id="R097af47f3f2c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424aa53ad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276c19791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65dc2e841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0e6aa6e28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e4cc46ce5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ed91dc91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3c622bfcf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58c8e76ef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CAPRA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5 120 009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3 779 380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52 717 366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988 097 039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