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4bb01fa79a48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bd7fbff3b24f5e"/>
  </p:sldMasterIdLst>
  <p:sldIdLst>
    <p:sldId xmlns:r="http://schemas.openxmlformats.org/officeDocument/2006/relationships" id="256" r:id="R7f8731ee49944bc3"/>
    <p:sldId xmlns:r="http://schemas.openxmlformats.org/officeDocument/2006/relationships" id="257" r:id="Re2467485cb714150"/>
    <p:sldId xmlns:r="http://schemas.openxmlformats.org/officeDocument/2006/relationships" id="258" r:id="R2885cef40ed94a9d"/>
    <p:sldId xmlns:r="http://schemas.openxmlformats.org/officeDocument/2006/relationships" id="259" r:id="Rc32f268c66f74c76"/>
    <p:sldId xmlns:r="http://schemas.openxmlformats.org/officeDocument/2006/relationships" id="260" r:id="Rbcbee2ac74b046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bd7fbff3b24f5e" /><Relationship Type="http://schemas.openxmlformats.org/officeDocument/2006/relationships/slide" Target="/ppt/slides/slide1.xml" Id="R7f8731ee49944bc3" /><Relationship Type="http://schemas.openxmlformats.org/officeDocument/2006/relationships/slide" Target="/ppt/slides/slide2.xml" Id="Re2467485cb714150" /><Relationship Type="http://schemas.openxmlformats.org/officeDocument/2006/relationships/slide" Target="/ppt/slides/slide3.xml" Id="R2885cef40ed94a9d" /><Relationship Type="http://schemas.openxmlformats.org/officeDocument/2006/relationships/slide" Target="/ppt/slides/slide4.xml" Id="Rc32f268c66f74c76" /><Relationship Type="http://schemas.openxmlformats.org/officeDocument/2006/relationships/slide" Target="/ppt/slides/slide5.xml" Id="Rbcbee2ac74b046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651c84b3af41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8a6b430ecb4467" /><Relationship Type="http://schemas.openxmlformats.org/officeDocument/2006/relationships/theme" Target="/ppt/slideMasters/theme/theme1.xml" Id="Rcd9dcf8f615648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8a6b430ecb44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255512f18043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ff972c584a4e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885244507041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eb238fe7dc4d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38cc1377d94c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ALT I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 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ALT I REGNSKAP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 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 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 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988 096 288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 I REGNSKAP AS</a:t>
            </a:r>
          </a:p>
        </p:txBody>
      </p:sp>
    </p:spTree>
  </p:cSld>
  <p:clrMapOvr>
    <a:masterClrMapping xmlns:a="http://schemas.openxmlformats.org/drawingml/2006/main"/>
  </p:clrMapOvr>
</p:sld>
</file>