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f69ada6c2f46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5cce9bb5d94642"/>
  </p:sldMasterIdLst>
  <p:sldIdLst>
    <p:sldId xmlns:r="http://schemas.openxmlformats.org/officeDocument/2006/relationships" id="256" r:id="R031559f0ee2d4ac5"/>
    <p:sldId xmlns:r="http://schemas.openxmlformats.org/officeDocument/2006/relationships" id="257" r:id="R6f08d613c2514d4e"/>
    <p:sldId xmlns:r="http://schemas.openxmlformats.org/officeDocument/2006/relationships" id="258" r:id="Reaaf2d567c2c4cbe"/>
    <p:sldId xmlns:r="http://schemas.openxmlformats.org/officeDocument/2006/relationships" id="259" r:id="R15fc9c2bab364234"/>
    <p:sldId xmlns:r="http://schemas.openxmlformats.org/officeDocument/2006/relationships" id="260" r:id="R2171a68fccab420e"/>
    <p:sldId xmlns:r="http://schemas.openxmlformats.org/officeDocument/2006/relationships" id="261" r:id="Ra81616234bd24ba9"/>
    <p:sldId xmlns:r="http://schemas.openxmlformats.org/officeDocument/2006/relationships" id="262" r:id="R58b4c560320a47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cce9bb5d94642" /><Relationship Type="http://schemas.openxmlformats.org/officeDocument/2006/relationships/slide" Target="/ppt/slides/slide1.xml" Id="R031559f0ee2d4ac5" /><Relationship Type="http://schemas.openxmlformats.org/officeDocument/2006/relationships/slide" Target="/ppt/slides/slide2.xml" Id="R6f08d613c2514d4e" /><Relationship Type="http://schemas.openxmlformats.org/officeDocument/2006/relationships/slide" Target="/ppt/slides/slide3.xml" Id="Reaaf2d567c2c4cbe" /><Relationship Type="http://schemas.openxmlformats.org/officeDocument/2006/relationships/slide" Target="/ppt/slides/slide4.xml" Id="R15fc9c2bab364234" /><Relationship Type="http://schemas.openxmlformats.org/officeDocument/2006/relationships/slide" Target="/ppt/slides/slide5.xml" Id="R2171a68fccab420e" /><Relationship Type="http://schemas.openxmlformats.org/officeDocument/2006/relationships/slide" Target="/ppt/slides/slide6.xml" Id="Ra81616234bd24ba9" /><Relationship Type="http://schemas.openxmlformats.org/officeDocument/2006/relationships/slide" Target="/ppt/slides/slide7.xml" Id="R58b4c560320a47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d980ed72c4e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e33c53381471b" /><Relationship Type="http://schemas.openxmlformats.org/officeDocument/2006/relationships/theme" Target="/ppt/slideMasters/theme/theme1.xml" Id="R8ca7086724c448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e33c5338147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79d5741774e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8dbe3eeb145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9072da56746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ba814692543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25e9d696b4f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cb9dcb50046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35a2bfc7b4e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KREKLING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KREKLING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KREKLING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KREKLING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KREKLING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KREKLING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9 852 707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9 823 313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9 660 101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16 404 687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19 450 434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KREKLING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KREKLING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27 77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988 089 087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KREKLING INVEST AS</a:t>
            </a:r>
          </a:p>
        </p:txBody>
      </p:sp>
    </p:spTree>
  </p:cSld>
  <p:clrMapOvr>
    <a:masterClrMapping xmlns:a="http://schemas.openxmlformats.org/drawingml/2006/main"/>
  </p:clrMapOvr>
</p:sld>
</file>