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4fcf960145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619c9e9214c84"/>
  </p:sldMasterIdLst>
  <p:sldIdLst>
    <p:sldId xmlns:r="http://schemas.openxmlformats.org/officeDocument/2006/relationships" id="256" r:id="R3f07d22c73674158"/>
    <p:sldId xmlns:r="http://schemas.openxmlformats.org/officeDocument/2006/relationships" id="257" r:id="Rb53043d41ec04800"/>
    <p:sldId xmlns:r="http://schemas.openxmlformats.org/officeDocument/2006/relationships" id="258" r:id="R1778a8727dc643a3"/>
    <p:sldId xmlns:r="http://schemas.openxmlformats.org/officeDocument/2006/relationships" id="259" r:id="R2d8dbe1a698a48ea"/>
    <p:sldId xmlns:r="http://schemas.openxmlformats.org/officeDocument/2006/relationships" id="260" r:id="Rd0302d6aef374033"/>
    <p:sldId xmlns:r="http://schemas.openxmlformats.org/officeDocument/2006/relationships" id="261" r:id="R32aaae0e813c4918"/>
    <p:sldId xmlns:r="http://schemas.openxmlformats.org/officeDocument/2006/relationships" id="262" r:id="R0d660901251c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619c9e9214c84" /><Relationship Type="http://schemas.openxmlformats.org/officeDocument/2006/relationships/slide" Target="/ppt/slides/slide1.xml" Id="R3f07d22c73674158" /><Relationship Type="http://schemas.openxmlformats.org/officeDocument/2006/relationships/slide" Target="/ppt/slides/slide2.xml" Id="Rb53043d41ec04800" /><Relationship Type="http://schemas.openxmlformats.org/officeDocument/2006/relationships/slide" Target="/ppt/slides/slide3.xml" Id="R1778a8727dc643a3" /><Relationship Type="http://schemas.openxmlformats.org/officeDocument/2006/relationships/slide" Target="/ppt/slides/slide4.xml" Id="R2d8dbe1a698a48ea" /><Relationship Type="http://schemas.openxmlformats.org/officeDocument/2006/relationships/slide" Target="/ppt/slides/slide5.xml" Id="Rd0302d6aef374033" /><Relationship Type="http://schemas.openxmlformats.org/officeDocument/2006/relationships/slide" Target="/ppt/slides/slide6.xml" Id="R32aaae0e813c4918" /><Relationship Type="http://schemas.openxmlformats.org/officeDocument/2006/relationships/slide" Target="/ppt/slides/slide7.xml" Id="R0d660901251c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10c1ddb1d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ddca3bca847eb" /><Relationship Type="http://schemas.openxmlformats.org/officeDocument/2006/relationships/theme" Target="/ppt/slideMasters/theme/theme1.xml" Id="Ra2c8a72cc443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ddca3bca8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69f36db1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a7f6fe5e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923411a1c40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0e47f152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fe5060281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5c8efbfd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93fcfa0b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STRAND CAMPING &amp; APARTMENT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STRAND CAMPING &amp; APARTMENT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6 838 957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11 185 614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27 464 348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Tøllefsvei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43 40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988 084 530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STRAND CAMPING &amp; APARTMENT AS</a:t>
            </a:r>
          </a:p>
        </p:txBody>
      </p:sp>
    </p:spTree>
  </p:cSld>
  <p:clrMapOvr>
    <a:masterClrMapping xmlns:a="http://schemas.openxmlformats.org/drawingml/2006/main"/>
  </p:clrMapOvr>
</p:sld>
</file>