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58230e8f9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8d031d70244c8"/>
  </p:sldMasterIdLst>
  <p:sldIdLst>
    <p:sldId xmlns:r="http://schemas.openxmlformats.org/officeDocument/2006/relationships" id="256" r:id="R9730f3f3869742c4"/>
    <p:sldId xmlns:r="http://schemas.openxmlformats.org/officeDocument/2006/relationships" id="257" r:id="Rd01e3b095b714fd7"/>
    <p:sldId xmlns:r="http://schemas.openxmlformats.org/officeDocument/2006/relationships" id="258" r:id="R91ad85606efc466f"/>
    <p:sldId xmlns:r="http://schemas.openxmlformats.org/officeDocument/2006/relationships" id="259" r:id="Rb6a16f0f8ee244d1"/>
    <p:sldId xmlns:r="http://schemas.openxmlformats.org/officeDocument/2006/relationships" id="260" r:id="R8606b1e4df8f4f4f"/>
    <p:sldId xmlns:r="http://schemas.openxmlformats.org/officeDocument/2006/relationships" id="261" r:id="Ra3ecd5f8b9a34c41"/>
    <p:sldId xmlns:r="http://schemas.openxmlformats.org/officeDocument/2006/relationships" id="262" r:id="R85d5935d6b24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8d031d70244c8" /><Relationship Type="http://schemas.openxmlformats.org/officeDocument/2006/relationships/slide" Target="/ppt/slides/slide1.xml" Id="R9730f3f3869742c4" /><Relationship Type="http://schemas.openxmlformats.org/officeDocument/2006/relationships/slide" Target="/ppt/slides/slide2.xml" Id="Rd01e3b095b714fd7" /><Relationship Type="http://schemas.openxmlformats.org/officeDocument/2006/relationships/slide" Target="/ppt/slides/slide3.xml" Id="R91ad85606efc466f" /><Relationship Type="http://schemas.openxmlformats.org/officeDocument/2006/relationships/slide" Target="/ppt/slides/slide4.xml" Id="Rb6a16f0f8ee244d1" /><Relationship Type="http://schemas.openxmlformats.org/officeDocument/2006/relationships/slide" Target="/ppt/slides/slide5.xml" Id="R8606b1e4df8f4f4f" /><Relationship Type="http://schemas.openxmlformats.org/officeDocument/2006/relationships/slide" Target="/ppt/slides/slide6.xml" Id="Ra3ecd5f8b9a34c41" /><Relationship Type="http://schemas.openxmlformats.org/officeDocument/2006/relationships/slide" Target="/ppt/slides/slide7.xml" Id="R85d5935d6b24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da13b1246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82d53ed244184" /><Relationship Type="http://schemas.openxmlformats.org/officeDocument/2006/relationships/theme" Target="/ppt/slideMasters/theme/theme1.xml" Id="R9dafbe87882e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82d53ed24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d65e7cb06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d6571f093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1aac0a49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7e9c8ee0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83b1a13c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8d14674c2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e3f9f5591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HYPERICUM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HYPERICUM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2 040 355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2 050 730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BRÅDLI TROND  –  50,9 %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KENNETH  –  49,1 %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Kenneth Nilsen, Verven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988 077 860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HYPERICUM AS</a:t>
            </a:r>
          </a:p>
        </p:txBody>
      </p:sp>
    </p:spTree>
  </p:cSld>
  <p:clrMapOvr>
    <a:masterClrMapping xmlns:a="http://schemas.openxmlformats.org/drawingml/2006/main"/>
  </p:clrMapOvr>
</p:sld>
</file>