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fb1ba7254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6fa39e857a41b0"/>
  </p:sldMasterIdLst>
  <p:sldIdLst>
    <p:sldId xmlns:r="http://schemas.openxmlformats.org/officeDocument/2006/relationships" id="256" r:id="R902a95a2787646f8"/>
    <p:sldId xmlns:r="http://schemas.openxmlformats.org/officeDocument/2006/relationships" id="257" r:id="R948e39d5fe9b4b07"/>
    <p:sldId xmlns:r="http://schemas.openxmlformats.org/officeDocument/2006/relationships" id="258" r:id="R053a85fa0c6a425d"/>
    <p:sldId xmlns:r="http://schemas.openxmlformats.org/officeDocument/2006/relationships" id="259" r:id="Ra60212565b454c67"/>
    <p:sldId xmlns:r="http://schemas.openxmlformats.org/officeDocument/2006/relationships" id="260" r:id="R32eb03658314445b"/>
    <p:sldId xmlns:r="http://schemas.openxmlformats.org/officeDocument/2006/relationships" id="261" r:id="Rbf355ee60706488b"/>
    <p:sldId xmlns:r="http://schemas.openxmlformats.org/officeDocument/2006/relationships" id="262" r:id="Rfbd80f5487dd46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fa39e857a41b0" /><Relationship Type="http://schemas.openxmlformats.org/officeDocument/2006/relationships/slide" Target="/ppt/slides/slide1.xml" Id="R902a95a2787646f8" /><Relationship Type="http://schemas.openxmlformats.org/officeDocument/2006/relationships/slide" Target="/ppt/slides/slide2.xml" Id="R948e39d5fe9b4b07" /><Relationship Type="http://schemas.openxmlformats.org/officeDocument/2006/relationships/slide" Target="/ppt/slides/slide3.xml" Id="R053a85fa0c6a425d" /><Relationship Type="http://schemas.openxmlformats.org/officeDocument/2006/relationships/slide" Target="/ppt/slides/slide4.xml" Id="Ra60212565b454c67" /><Relationship Type="http://schemas.openxmlformats.org/officeDocument/2006/relationships/slide" Target="/ppt/slides/slide5.xml" Id="R32eb03658314445b" /><Relationship Type="http://schemas.openxmlformats.org/officeDocument/2006/relationships/slide" Target="/ppt/slides/slide6.xml" Id="Rbf355ee60706488b" /><Relationship Type="http://schemas.openxmlformats.org/officeDocument/2006/relationships/slide" Target="/ppt/slides/slide7.xml" Id="Rfbd80f5487dd46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913cd26b8e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aa182ef4c4f88" /><Relationship Type="http://schemas.openxmlformats.org/officeDocument/2006/relationships/theme" Target="/ppt/slideMasters/theme/theme1.xml" Id="Rb97bc9f3b783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aa182ef4c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9368fa74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0fba1adc4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ed6d55fea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cefd9d857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50640ebf5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d60ceadf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2e554787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KJELLSTRØM KJEVEORTOPEDI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KJELLSTRØM KJEVEORTOPEDI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24 055 361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KJELLSTRÖM TOM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988 068 942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