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9fdb1659c41427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5c400e500a04d55"/>
  </p:sldMasterIdLst>
  <p:sldIdLst>
    <p:sldId xmlns:r="http://schemas.openxmlformats.org/officeDocument/2006/relationships" id="256" r:id="R5ab767a5f98e4d9b"/>
    <p:sldId xmlns:r="http://schemas.openxmlformats.org/officeDocument/2006/relationships" id="257" r:id="R123b597cbb28479b"/>
    <p:sldId xmlns:r="http://schemas.openxmlformats.org/officeDocument/2006/relationships" id="258" r:id="R9335456ede1a4767"/>
    <p:sldId xmlns:r="http://schemas.openxmlformats.org/officeDocument/2006/relationships" id="259" r:id="Rbde283aeaee84cd5"/>
    <p:sldId xmlns:r="http://schemas.openxmlformats.org/officeDocument/2006/relationships" id="260" r:id="Rd11cccd064fc400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5c400e500a04d55" /><Relationship Type="http://schemas.openxmlformats.org/officeDocument/2006/relationships/slide" Target="/ppt/slides/slide1.xml" Id="R5ab767a5f98e4d9b" /><Relationship Type="http://schemas.openxmlformats.org/officeDocument/2006/relationships/slide" Target="/ppt/slides/slide2.xml" Id="R123b597cbb28479b" /><Relationship Type="http://schemas.openxmlformats.org/officeDocument/2006/relationships/slide" Target="/ppt/slides/slide3.xml" Id="R9335456ede1a4767" /><Relationship Type="http://schemas.openxmlformats.org/officeDocument/2006/relationships/slide" Target="/ppt/slides/slide4.xml" Id="Rbde283aeaee84cd5" /><Relationship Type="http://schemas.openxmlformats.org/officeDocument/2006/relationships/slide" Target="/ppt/slides/slide5.xml" Id="Rd11cccd064fc400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69a71bd1d2641e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cb55198076460e" /><Relationship Type="http://schemas.openxmlformats.org/officeDocument/2006/relationships/theme" Target="/ppt/slideMasters/theme/theme1.xml" Id="Rc8cc8a757e6b4e7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7cb55198076460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39e87f05a24bf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f1144dc5ab460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f5b98d6c7d4ae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5021a6ae974d0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257c9088cc4ab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MILJØENERGI KJØPSVIK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MILJØENERGI KJØPSVIK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MILJØENERGI KJØPSVIK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MILJØENERGI KJØPSVIK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MILJØENERGI KJØPSVIK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MILJØENERGI KJØPSVIK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988 060 232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MILJØENERGI KJØPSVIK AS</a:t>
            </a:r>
          </a:p>
        </p:txBody>
      </p:sp>
    </p:spTree>
  </p:cSld>
  <p:clrMapOvr>
    <a:masterClrMapping xmlns:a="http://schemas.openxmlformats.org/drawingml/2006/main"/>
  </p:clrMapOvr>
</p:sld>
</file>