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fba9f7f213a41a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1e8fdb3bb394ae3"/>
  </p:sldMasterIdLst>
  <p:sldIdLst>
    <p:sldId xmlns:r="http://schemas.openxmlformats.org/officeDocument/2006/relationships" id="256" r:id="R9cef3a33a3e44b20"/>
    <p:sldId xmlns:r="http://schemas.openxmlformats.org/officeDocument/2006/relationships" id="257" r:id="Rc3e538980cf54dbc"/>
    <p:sldId xmlns:r="http://schemas.openxmlformats.org/officeDocument/2006/relationships" id="258" r:id="Rce26473a75fb4cde"/>
    <p:sldId xmlns:r="http://schemas.openxmlformats.org/officeDocument/2006/relationships" id="259" r:id="Raf888d29cece42fe"/>
    <p:sldId xmlns:r="http://schemas.openxmlformats.org/officeDocument/2006/relationships" id="260" r:id="Rfd22a0cbf02e4eeb"/>
    <p:sldId xmlns:r="http://schemas.openxmlformats.org/officeDocument/2006/relationships" id="261" r:id="R24e8f0a3f8834ea9"/>
    <p:sldId xmlns:r="http://schemas.openxmlformats.org/officeDocument/2006/relationships" id="262" r:id="R38c46649d494496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1e8fdb3bb394ae3" /><Relationship Type="http://schemas.openxmlformats.org/officeDocument/2006/relationships/slide" Target="/ppt/slides/slide1.xml" Id="R9cef3a33a3e44b20" /><Relationship Type="http://schemas.openxmlformats.org/officeDocument/2006/relationships/slide" Target="/ppt/slides/slide2.xml" Id="Rc3e538980cf54dbc" /><Relationship Type="http://schemas.openxmlformats.org/officeDocument/2006/relationships/slide" Target="/ppt/slides/slide3.xml" Id="Rce26473a75fb4cde" /><Relationship Type="http://schemas.openxmlformats.org/officeDocument/2006/relationships/slide" Target="/ppt/slides/slide4.xml" Id="Raf888d29cece42fe" /><Relationship Type="http://schemas.openxmlformats.org/officeDocument/2006/relationships/slide" Target="/ppt/slides/slide5.xml" Id="Rfd22a0cbf02e4eeb" /><Relationship Type="http://schemas.openxmlformats.org/officeDocument/2006/relationships/slide" Target="/ppt/slides/slide6.xml" Id="R24e8f0a3f8834ea9" /><Relationship Type="http://schemas.openxmlformats.org/officeDocument/2006/relationships/slide" Target="/ppt/slides/slide7.xml" Id="R38c46649d494496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7b3079eae3a45c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380f0836b74854" /><Relationship Type="http://schemas.openxmlformats.org/officeDocument/2006/relationships/theme" Target="/ppt/slideMasters/theme/theme1.xml" Id="Rc984f4957a68480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a380f0836b7485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a329eb269c405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0e48d528814ca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79637cfe754c6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c3338436b7454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59b64ac4ec434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0c49d597f7428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8e1d46ab9f4cd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HJEMME BEST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HJEMME BEST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HJEMME BEST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HJEMME BEST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HJEMME BEST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HJEMME BEST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88 588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91 760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HJEMME BEST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BRATHOLE MARIT RØNNEVIK  –  60,0 %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KONDAREWICZ NATALIA  –  40,0 %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HJEMME BEST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988 049 697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HJEMME BEST AS</a:t>
            </a:r>
          </a:p>
        </p:txBody>
      </p:sp>
    </p:spTree>
  </p:cSld>
  <p:clrMapOvr>
    <a:masterClrMapping xmlns:a="http://schemas.openxmlformats.org/drawingml/2006/main"/>
  </p:clrMapOvr>
</p:sld>
</file>