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c1cfcaced47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ac1aec1a7a4bb4"/>
  </p:sldMasterIdLst>
  <p:sldIdLst>
    <p:sldId xmlns:r="http://schemas.openxmlformats.org/officeDocument/2006/relationships" id="256" r:id="Rcc58e86131154325"/>
    <p:sldId xmlns:r="http://schemas.openxmlformats.org/officeDocument/2006/relationships" id="257" r:id="R53873febd7304801"/>
    <p:sldId xmlns:r="http://schemas.openxmlformats.org/officeDocument/2006/relationships" id="258" r:id="R0e64a432c8904579"/>
    <p:sldId xmlns:r="http://schemas.openxmlformats.org/officeDocument/2006/relationships" id="259" r:id="Raa8d81f318c14fb0"/>
    <p:sldId xmlns:r="http://schemas.openxmlformats.org/officeDocument/2006/relationships" id="260" r:id="R9b41cf2f1c514220"/>
    <p:sldId xmlns:r="http://schemas.openxmlformats.org/officeDocument/2006/relationships" id="261" r:id="R82ffcb34a2ec4757"/>
    <p:sldId xmlns:r="http://schemas.openxmlformats.org/officeDocument/2006/relationships" id="262" r:id="Rfca66f946ae846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ac1aec1a7a4bb4" /><Relationship Type="http://schemas.openxmlformats.org/officeDocument/2006/relationships/slide" Target="/ppt/slides/slide1.xml" Id="Rcc58e86131154325" /><Relationship Type="http://schemas.openxmlformats.org/officeDocument/2006/relationships/slide" Target="/ppt/slides/slide2.xml" Id="R53873febd7304801" /><Relationship Type="http://schemas.openxmlformats.org/officeDocument/2006/relationships/slide" Target="/ppt/slides/slide3.xml" Id="R0e64a432c8904579" /><Relationship Type="http://schemas.openxmlformats.org/officeDocument/2006/relationships/slide" Target="/ppt/slides/slide4.xml" Id="Raa8d81f318c14fb0" /><Relationship Type="http://schemas.openxmlformats.org/officeDocument/2006/relationships/slide" Target="/ppt/slides/slide5.xml" Id="R9b41cf2f1c514220" /><Relationship Type="http://schemas.openxmlformats.org/officeDocument/2006/relationships/slide" Target="/ppt/slides/slide6.xml" Id="R82ffcb34a2ec4757" /><Relationship Type="http://schemas.openxmlformats.org/officeDocument/2006/relationships/slide" Target="/ppt/slides/slide7.xml" Id="Rfca66f946ae846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f832a3ede548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292ac799741d0" /><Relationship Type="http://schemas.openxmlformats.org/officeDocument/2006/relationships/theme" Target="/ppt/slideMasters/theme/theme1.xml" Id="R38b112c2d618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b292ac799741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910e09507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815ecd13b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12f249114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1384ed12743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13921eb654d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4f900e60cd47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1ab98deca47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SKRETTING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SKRETTING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12 762 592 000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437 424 000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349 117 000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1 645 474 000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7 481 833 000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NUTRECO HOLDING BV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Sjøhagen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52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post@skretting.no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www.skretting.com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988 044 113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SKRETTING AS</a:t>
            </a:r>
          </a:p>
        </p:txBody>
      </p:sp>
    </p:spTree>
  </p:cSld>
  <p:clrMapOvr>
    <a:masterClrMapping xmlns:a="http://schemas.openxmlformats.org/drawingml/2006/main"/>
  </p:clrMapOvr>
</p:sld>
</file>