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20f71a793347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34e44503b4441e"/>
  </p:sldMasterIdLst>
  <p:sldIdLst>
    <p:sldId xmlns:r="http://schemas.openxmlformats.org/officeDocument/2006/relationships" id="256" r:id="R72b3a8e1eb6f4be7"/>
    <p:sldId xmlns:r="http://schemas.openxmlformats.org/officeDocument/2006/relationships" id="257" r:id="Re11cf608beac4e3e"/>
    <p:sldId xmlns:r="http://schemas.openxmlformats.org/officeDocument/2006/relationships" id="258" r:id="R4aa0fc5423b0438e"/>
    <p:sldId xmlns:r="http://schemas.openxmlformats.org/officeDocument/2006/relationships" id="259" r:id="R975d40db075f4811"/>
    <p:sldId xmlns:r="http://schemas.openxmlformats.org/officeDocument/2006/relationships" id="260" r:id="R57d5ebe375884b9b"/>
    <p:sldId xmlns:r="http://schemas.openxmlformats.org/officeDocument/2006/relationships" id="261" r:id="R8a1c5ea072dc4d07"/>
    <p:sldId xmlns:r="http://schemas.openxmlformats.org/officeDocument/2006/relationships" id="262" r:id="Rce9422a990344f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4e44503b4441e" /><Relationship Type="http://schemas.openxmlformats.org/officeDocument/2006/relationships/slide" Target="/ppt/slides/slide1.xml" Id="R72b3a8e1eb6f4be7" /><Relationship Type="http://schemas.openxmlformats.org/officeDocument/2006/relationships/slide" Target="/ppt/slides/slide2.xml" Id="Re11cf608beac4e3e" /><Relationship Type="http://schemas.openxmlformats.org/officeDocument/2006/relationships/slide" Target="/ppt/slides/slide3.xml" Id="R4aa0fc5423b0438e" /><Relationship Type="http://schemas.openxmlformats.org/officeDocument/2006/relationships/slide" Target="/ppt/slides/slide4.xml" Id="R975d40db075f4811" /><Relationship Type="http://schemas.openxmlformats.org/officeDocument/2006/relationships/slide" Target="/ppt/slides/slide5.xml" Id="R57d5ebe375884b9b" /><Relationship Type="http://schemas.openxmlformats.org/officeDocument/2006/relationships/slide" Target="/ppt/slides/slide6.xml" Id="R8a1c5ea072dc4d07" /><Relationship Type="http://schemas.openxmlformats.org/officeDocument/2006/relationships/slide" Target="/ppt/slides/slide7.xml" Id="Rce9422a990344f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90d10a11c40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41eef8dd84a12" /><Relationship Type="http://schemas.openxmlformats.org/officeDocument/2006/relationships/theme" Target="/ppt/slideMasters/theme/theme1.xml" Id="R2d9f561e20114c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41eef8dd84a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b7dbee7354f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7c3c2dc2a46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4a592d75e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1e90040124f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81bfe83e342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5b6a5ceae4b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e373cc40b46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MOI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MOI HANDEL AS ble etablert [år] og holder til i Moi.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48 241 380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1 735 341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1 400 435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6 624 824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EIKELAND LARS-KRISTIAN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EIKELAND INGVILD DRIVDAL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Hauklandsveien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4460 Moi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988 041 955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