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9977918ed4a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8fc4a01de47ea"/>
  </p:sldMasterIdLst>
  <p:sldIdLst>
    <p:sldId xmlns:r="http://schemas.openxmlformats.org/officeDocument/2006/relationships" id="256" r:id="R546b9adbe6524e06"/>
    <p:sldId xmlns:r="http://schemas.openxmlformats.org/officeDocument/2006/relationships" id="257" r:id="R593b17619f314078"/>
    <p:sldId xmlns:r="http://schemas.openxmlformats.org/officeDocument/2006/relationships" id="258" r:id="R3acdde9baa4f4c47"/>
    <p:sldId xmlns:r="http://schemas.openxmlformats.org/officeDocument/2006/relationships" id="259" r:id="R5df2cb9a6416403b"/>
    <p:sldId xmlns:r="http://schemas.openxmlformats.org/officeDocument/2006/relationships" id="260" r:id="R14fe6d4e2fd44f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8fc4a01de47ea" /><Relationship Type="http://schemas.openxmlformats.org/officeDocument/2006/relationships/slide" Target="/ppt/slides/slide1.xml" Id="R546b9adbe6524e06" /><Relationship Type="http://schemas.openxmlformats.org/officeDocument/2006/relationships/slide" Target="/ppt/slides/slide2.xml" Id="R593b17619f314078" /><Relationship Type="http://schemas.openxmlformats.org/officeDocument/2006/relationships/slide" Target="/ppt/slides/slide3.xml" Id="R3acdde9baa4f4c47" /><Relationship Type="http://schemas.openxmlformats.org/officeDocument/2006/relationships/slide" Target="/ppt/slides/slide4.xml" Id="R5df2cb9a6416403b" /><Relationship Type="http://schemas.openxmlformats.org/officeDocument/2006/relationships/slide" Target="/ppt/slides/slide5.xml" Id="R14fe6d4e2fd44f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78a55fdba40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86c4e29a847a1" /><Relationship Type="http://schemas.openxmlformats.org/officeDocument/2006/relationships/theme" Target="/ppt/slideMasters/theme/theme1.xml" Id="Rafc3acec5513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986c4e29a8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9106dcf143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e5382ec81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08bd2055740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029b8ca83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99e6e4c84e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HILOAD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HILOAD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HILOAD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HILOAD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HILOAD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HILOAD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988 034 622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HILOAD HOLDING AS</a:t>
            </a:r>
          </a:p>
        </p:txBody>
      </p:sp>
    </p:spTree>
  </p:cSld>
  <p:clrMapOvr>
    <a:masterClrMapping xmlns:a="http://schemas.openxmlformats.org/drawingml/2006/main"/>
  </p:clrMapOvr>
</p:sld>
</file>