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13c8154d4f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9df7734b24441"/>
  </p:sldMasterIdLst>
  <p:sldIdLst>
    <p:sldId xmlns:r="http://schemas.openxmlformats.org/officeDocument/2006/relationships" id="256" r:id="R39128236d9ae43a4"/>
    <p:sldId xmlns:r="http://schemas.openxmlformats.org/officeDocument/2006/relationships" id="257" r:id="Ref9fe4f750a644af"/>
    <p:sldId xmlns:r="http://schemas.openxmlformats.org/officeDocument/2006/relationships" id="258" r:id="Rd83873c5f3c24b81"/>
    <p:sldId xmlns:r="http://schemas.openxmlformats.org/officeDocument/2006/relationships" id="259" r:id="Rb6e210f263fb49d5"/>
    <p:sldId xmlns:r="http://schemas.openxmlformats.org/officeDocument/2006/relationships" id="260" r:id="R2c27ad594d8a45d8"/>
    <p:sldId xmlns:r="http://schemas.openxmlformats.org/officeDocument/2006/relationships" id="261" r:id="R1bac03a038964a55"/>
    <p:sldId xmlns:r="http://schemas.openxmlformats.org/officeDocument/2006/relationships" id="262" r:id="R2f9045b515a14c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9df7734b24441" /><Relationship Type="http://schemas.openxmlformats.org/officeDocument/2006/relationships/slide" Target="/ppt/slides/slide1.xml" Id="R39128236d9ae43a4" /><Relationship Type="http://schemas.openxmlformats.org/officeDocument/2006/relationships/slide" Target="/ppt/slides/slide2.xml" Id="Ref9fe4f750a644af" /><Relationship Type="http://schemas.openxmlformats.org/officeDocument/2006/relationships/slide" Target="/ppt/slides/slide3.xml" Id="Rd83873c5f3c24b81" /><Relationship Type="http://schemas.openxmlformats.org/officeDocument/2006/relationships/slide" Target="/ppt/slides/slide4.xml" Id="Rb6e210f263fb49d5" /><Relationship Type="http://schemas.openxmlformats.org/officeDocument/2006/relationships/slide" Target="/ppt/slides/slide5.xml" Id="R2c27ad594d8a45d8" /><Relationship Type="http://schemas.openxmlformats.org/officeDocument/2006/relationships/slide" Target="/ppt/slides/slide6.xml" Id="R1bac03a038964a55" /><Relationship Type="http://schemas.openxmlformats.org/officeDocument/2006/relationships/slide" Target="/ppt/slides/slide7.xml" Id="R2f9045b515a14c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438c9f35204f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88ac45350421c" /><Relationship Type="http://schemas.openxmlformats.org/officeDocument/2006/relationships/theme" Target="/ppt/slideMasters/theme/theme1.xml" Id="R9874b4b78d9343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f88ac4535042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1f8ccdb8e4b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e58679ece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c9b86f01043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004c65c5549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1407332c445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5a71bbaa34a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f468a2a0b44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GAVIA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4 063 600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1 643 621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1 328 496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2 421 694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 MAGNE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Sykehusvegen 24A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69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karstensen@skarneslegesenter.no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988 026 549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GAVIA AS</a:t>
            </a:r>
          </a:p>
        </p:txBody>
      </p:sp>
    </p:spTree>
  </p:cSld>
  <p:clrMapOvr>
    <a:masterClrMapping xmlns:a="http://schemas.openxmlformats.org/drawingml/2006/main"/>
  </p:clrMapOvr>
</p:sld>
</file>