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6fe835688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51b3bb9694166"/>
  </p:sldMasterIdLst>
  <p:sldIdLst>
    <p:sldId xmlns:r="http://schemas.openxmlformats.org/officeDocument/2006/relationships" id="256" r:id="Re879ba093eae476c"/>
    <p:sldId xmlns:r="http://schemas.openxmlformats.org/officeDocument/2006/relationships" id="257" r:id="R860a035a0c8e4d2e"/>
    <p:sldId xmlns:r="http://schemas.openxmlformats.org/officeDocument/2006/relationships" id="258" r:id="R2378b0d393d54429"/>
    <p:sldId xmlns:r="http://schemas.openxmlformats.org/officeDocument/2006/relationships" id="259" r:id="Rbc0cf14580e24d9a"/>
    <p:sldId xmlns:r="http://schemas.openxmlformats.org/officeDocument/2006/relationships" id="260" r:id="R71d4f9023653482e"/>
    <p:sldId xmlns:r="http://schemas.openxmlformats.org/officeDocument/2006/relationships" id="261" r:id="R89793b0e4c9c4588"/>
    <p:sldId xmlns:r="http://schemas.openxmlformats.org/officeDocument/2006/relationships" id="262" r:id="R1450c530800f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51b3bb9694166" /><Relationship Type="http://schemas.openxmlformats.org/officeDocument/2006/relationships/slide" Target="/ppt/slides/slide1.xml" Id="Re879ba093eae476c" /><Relationship Type="http://schemas.openxmlformats.org/officeDocument/2006/relationships/slide" Target="/ppt/slides/slide2.xml" Id="R860a035a0c8e4d2e" /><Relationship Type="http://schemas.openxmlformats.org/officeDocument/2006/relationships/slide" Target="/ppt/slides/slide3.xml" Id="R2378b0d393d54429" /><Relationship Type="http://schemas.openxmlformats.org/officeDocument/2006/relationships/slide" Target="/ppt/slides/slide4.xml" Id="Rbc0cf14580e24d9a" /><Relationship Type="http://schemas.openxmlformats.org/officeDocument/2006/relationships/slide" Target="/ppt/slides/slide5.xml" Id="R71d4f9023653482e" /><Relationship Type="http://schemas.openxmlformats.org/officeDocument/2006/relationships/slide" Target="/ppt/slides/slide6.xml" Id="R89793b0e4c9c4588" /><Relationship Type="http://schemas.openxmlformats.org/officeDocument/2006/relationships/slide" Target="/ppt/slides/slide7.xml" Id="R1450c530800f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84dddd30c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9e0324c2430d" /><Relationship Type="http://schemas.openxmlformats.org/officeDocument/2006/relationships/theme" Target="/ppt/slideMasters/theme/theme1.xml" Id="Rf6986941e420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519e0324c2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67f5bd02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7b2e0dff5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93a3c42f9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ea8589d82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9c6c94b09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0d6766fcd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f63f4ceea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IELEKTRO ANSATTE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IELEKTRO ANSATTE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804 908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HELGE ERLING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KRISTIAN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MELSÆTER RONNY TORE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MENTZONI STIAN ANDRÉ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STORVIK HARALD BJØRN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HALVOR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Plutovegen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988 024 287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IELEKTRO ANSATTE AS</a:t>
            </a:r>
          </a:p>
        </p:txBody>
      </p:sp>
    </p:spTree>
  </p:cSld>
  <p:clrMapOvr>
    <a:masterClrMapping xmlns:a="http://schemas.openxmlformats.org/drawingml/2006/main"/>
  </p:clrMapOvr>
</p:sld>
</file>