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fc651011a945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c7f10403684a6d"/>
  </p:sldMasterIdLst>
  <p:sldIdLst>
    <p:sldId xmlns:r="http://schemas.openxmlformats.org/officeDocument/2006/relationships" id="256" r:id="R753666a50b194a42"/>
    <p:sldId xmlns:r="http://schemas.openxmlformats.org/officeDocument/2006/relationships" id="257" r:id="R5baf3cd3df184a43"/>
    <p:sldId xmlns:r="http://schemas.openxmlformats.org/officeDocument/2006/relationships" id="258" r:id="R50419ec4298848ec"/>
    <p:sldId xmlns:r="http://schemas.openxmlformats.org/officeDocument/2006/relationships" id="259" r:id="Rcf02dab998a941e0"/>
    <p:sldId xmlns:r="http://schemas.openxmlformats.org/officeDocument/2006/relationships" id="260" r:id="R86380ef51dd94fc6"/>
    <p:sldId xmlns:r="http://schemas.openxmlformats.org/officeDocument/2006/relationships" id="261" r:id="R134faa62a85941b8"/>
    <p:sldId xmlns:r="http://schemas.openxmlformats.org/officeDocument/2006/relationships" id="262" r:id="Rc54071a70e1e49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c7f10403684a6d" /><Relationship Type="http://schemas.openxmlformats.org/officeDocument/2006/relationships/slide" Target="/ppt/slides/slide1.xml" Id="R753666a50b194a42" /><Relationship Type="http://schemas.openxmlformats.org/officeDocument/2006/relationships/slide" Target="/ppt/slides/slide2.xml" Id="R5baf3cd3df184a43" /><Relationship Type="http://schemas.openxmlformats.org/officeDocument/2006/relationships/slide" Target="/ppt/slides/slide3.xml" Id="R50419ec4298848ec" /><Relationship Type="http://schemas.openxmlformats.org/officeDocument/2006/relationships/slide" Target="/ppt/slides/slide4.xml" Id="Rcf02dab998a941e0" /><Relationship Type="http://schemas.openxmlformats.org/officeDocument/2006/relationships/slide" Target="/ppt/slides/slide5.xml" Id="R86380ef51dd94fc6" /><Relationship Type="http://schemas.openxmlformats.org/officeDocument/2006/relationships/slide" Target="/ppt/slides/slide6.xml" Id="R134faa62a85941b8" /><Relationship Type="http://schemas.openxmlformats.org/officeDocument/2006/relationships/slide" Target="/ppt/slides/slide7.xml" Id="Rc54071a70e1e49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bb7df23f6544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3847b414744f7" /><Relationship Type="http://schemas.openxmlformats.org/officeDocument/2006/relationships/theme" Target="/ppt/slideMasters/theme/theme1.xml" Id="R28ad8bc4ccaa42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d3847b414744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ab512aca042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f8664948844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7bae8705249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2078ef2a34d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1cc86db684a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de30d03d449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0dd85a72d4c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IELEKTRO ANSATTE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IELEKTRO ANSATTE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664 836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147 403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804 908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 AAS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TILLER JORDAHL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TORE MELSÆTER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ANDRÉ MENTZONI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ANTON SÆTERNES  –  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ANDRÉ RAKVÅG  –  5,8 %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Plutovegen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21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988 024 287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