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b7d0aaba143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43bfa84f2415a"/>
  </p:sldMasterIdLst>
  <p:sldIdLst>
    <p:sldId xmlns:r="http://schemas.openxmlformats.org/officeDocument/2006/relationships" id="256" r:id="Rce624940074744c4"/>
    <p:sldId xmlns:r="http://schemas.openxmlformats.org/officeDocument/2006/relationships" id="257" r:id="Rb3722d704f33483f"/>
    <p:sldId xmlns:r="http://schemas.openxmlformats.org/officeDocument/2006/relationships" id="258" r:id="R1cf41a08ae4d44d0"/>
    <p:sldId xmlns:r="http://schemas.openxmlformats.org/officeDocument/2006/relationships" id="259" r:id="R9bbae89c09ec4b45"/>
    <p:sldId xmlns:r="http://schemas.openxmlformats.org/officeDocument/2006/relationships" id="260" r:id="R982d8f820eb14285"/>
    <p:sldId xmlns:r="http://schemas.openxmlformats.org/officeDocument/2006/relationships" id="261" r:id="R615b8c7dd1cb4a43"/>
    <p:sldId xmlns:r="http://schemas.openxmlformats.org/officeDocument/2006/relationships" id="262" r:id="R553dac981972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43bfa84f2415a" /><Relationship Type="http://schemas.openxmlformats.org/officeDocument/2006/relationships/slide" Target="/ppt/slides/slide1.xml" Id="Rce624940074744c4" /><Relationship Type="http://schemas.openxmlformats.org/officeDocument/2006/relationships/slide" Target="/ppt/slides/slide2.xml" Id="Rb3722d704f33483f" /><Relationship Type="http://schemas.openxmlformats.org/officeDocument/2006/relationships/slide" Target="/ppt/slides/slide3.xml" Id="R1cf41a08ae4d44d0" /><Relationship Type="http://schemas.openxmlformats.org/officeDocument/2006/relationships/slide" Target="/ppt/slides/slide4.xml" Id="R9bbae89c09ec4b45" /><Relationship Type="http://schemas.openxmlformats.org/officeDocument/2006/relationships/slide" Target="/ppt/slides/slide5.xml" Id="R982d8f820eb14285" /><Relationship Type="http://schemas.openxmlformats.org/officeDocument/2006/relationships/slide" Target="/ppt/slides/slide6.xml" Id="R615b8c7dd1cb4a43" /><Relationship Type="http://schemas.openxmlformats.org/officeDocument/2006/relationships/slide" Target="/ppt/slides/slide7.xml" Id="R553dac981972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0e98d4d5349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0bda2d14f43c8" /><Relationship Type="http://schemas.openxmlformats.org/officeDocument/2006/relationships/theme" Target="/ppt/slideMasters/theme/theme1.xml" Id="Rcc56ec773de044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b0bda2d14f43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b3c26b7774d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ec684a0764a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c418c95d9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504f66b1f44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5412c996240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6a83b2a5140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06e637e54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ECOVICE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1 380 228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402 037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Olav Hanssens vei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rune@ecovice.no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www.ecovice.no/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987 996 935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ECOVICE AS</a:t>
            </a:r>
          </a:p>
        </p:txBody>
      </p:sp>
    </p:spTree>
  </p:cSld>
  <p:clrMapOvr>
    <a:masterClrMapping xmlns:a="http://schemas.openxmlformats.org/drawingml/2006/main"/>
  </p:clrMapOvr>
</p:sld>
</file>