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a9cce8e6a354eb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61255eb3584401"/>
  </p:sldMasterIdLst>
  <p:sldIdLst>
    <p:sldId xmlns:r="http://schemas.openxmlformats.org/officeDocument/2006/relationships" id="256" r:id="Ra6523687e6af4dfb"/>
    <p:sldId xmlns:r="http://schemas.openxmlformats.org/officeDocument/2006/relationships" id="257" r:id="Re5ff8763cbdf448a"/>
    <p:sldId xmlns:r="http://schemas.openxmlformats.org/officeDocument/2006/relationships" id="258" r:id="R1fd6d76f2bbc4e25"/>
    <p:sldId xmlns:r="http://schemas.openxmlformats.org/officeDocument/2006/relationships" id="259" r:id="R5a17f6f2ce78432a"/>
    <p:sldId xmlns:r="http://schemas.openxmlformats.org/officeDocument/2006/relationships" id="260" r:id="R6d36dfda5849478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61255eb3584401" /><Relationship Type="http://schemas.openxmlformats.org/officeDocument/2006/relationships/slide" Target="/ppt/slides/slide1.xml" Id="Ra6523687e6af4dfb" /><Relationship Type="http://schemas.openxmlformats.org/officeDocument/2006/relationships/slide" Target="/ppt/slides/slide2.xml" Id="Re5ff8763cbdf448a" /><Relationship Type="http://schemas.openxmlformats.org/officeDocument/2006/relationships/slide" Target="/ppt/slides/slide3.xml" Id="R1fd6d76f2bbc4e25" /><Relationship Type="http://schemas.openxmlformats.org/officeDocument/2006/relationships/slide" Target="/ppt/slides/slide4.xml" Id="R5a17f6f2ce78432a" /><Relationship Type="http://schemas.openxmlformats.org/officeDocument/2006/relationships/slide" Target="/ppt/slides/slide5.xml" Id="R6d36dfda5849478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c9e059037f4ac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974d099dbc4ef4" /><Relationship Type="http://schemas.openxmlformats.org/officeDocument/2006/relationships/theme" Target="/ppt/slideMasters/theme/theme1.xml" Id="Rca36abe427874dc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e974d099dbc4ef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03decb65964dd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a8e3f9decd490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ca1a40a20d466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45963e27e9485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f578c15441426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MIRAWA RESTAURANT LIN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MIRAWA RESTAURANT LIN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MIRAWA RESTAURANT LIN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MIRAWA RESTAURANT LIN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MIRAWA RESTAURANT LIN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MIRAWA RESTAURANT LIN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987 993 898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MIRAWA RESTAURANT LIN AS</a:t>
            </a:r>
          </a:p>
        </p:txBody>
      </p:sp>
    </p:spTree>
  </p:cSld>
  <p:clrMapOvr>
    <a:masterClrMapping xmlns:a="http://schemas.openxmlformats.org/drawingml/2006/main"/>
  </p:clrMapOvr>
</p:sld>
</file>