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21f464a8514b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d4fe891ed944a4"/>
  </p:sldMasterIdLst>
  <p:sldIdLst>
    <p:sldId xmlns:r="http://schemas.openxmlformats.org/officeDocument/2006/relationships" id="256" r:id="R5c79f058719f4cf9"/>
    <p:sldId xmlns:r="http://schemas.openxmlformats.org/officeDocument/2006/relationships" id="257" r:id="R822e724bd1a74a17"/>
    <p:sldId xmlns:r="http://schemas.openxmlformats.org/officeDocument/2006/relationships" id="258" r:id="R136bcd20a2744263"/>
    <p:sldId xmlns:r="http://schemas.openxmlformats.org/officeDocument/2006/relationships" id="259" r:id="R0fe97c1ba6ea4c93"/>
    <p:sldId xmlns:r="http://schemas.openxmlformats.org/officeDocument/2006/relationships" id="260" r:id="Rc1f7c38c25b046b6"/>
    <p:sldId xmlns:r="http://schemas.openxmlformats.org/officeDocument/2006/relationships" id="261" r:id="Re30aec4d0b054b9a"/>
    <p:sldId xmlns:r="http://schemas.openxmlformats.org/officeDocument/2006/relationships" id="262" r:id="R7c2ec38c25d443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d4fe891ed944a4" /><Relationship Type="http://schemas.openxmlformats.org/officeDocument/2006/relationships/slide" Target="/ppt/slides/slide1.xml" Id="R5c79f058719f4cf9" /><Relationship Type="http://schemas.openxmlformats.org/officeDocument/2006/relationships/slide" Target="/ppt/slides/slide2.xml" Id="R822e724bd1a74a17" /><Relationship Type="http://schemas.openxmlformats.org/officeDocument/2006/relationships/slide" Target="/ppt/slides/slide3.xml" Id="R136bcd20a2744263" /><Relationship Type="http://schemas.openxmlformats.org/officeDocument/2006/relationships/slide" Target="/ppt/slides/slide4.xml" Id="R0fe97c1ba6ea4c93" /><Relationship Type="http://schemas.openxmlformats.org/officeDocument/2006/relationships/slide" Target="/ppt/slides/slide5.xml" Id="Rc1f7c38c25b046b6" /><Relationship Type="http://schemas.openxmlformats.org/officeDocument/2006/relationships/slide" Target="/ppt/slides/slide6.xml" Id="Re30aec4d0b054b9a" /><Relationship Type="http://schemas.openxmlformats.org/officeDocument/2006/relationships/slide" Target="/ppt/slides/slide7.xml" Id="R7c2ec38c25d443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eeaefc74804c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0dc82060b4094" /><Relationship Type="http://schemas.openxmlformats.org/officeDocument/2006/relationships/theme" Target="/ppt/slideMasters/theme/theme1.xml" Id="Rfcd8134b1e5c46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e0dc82060b40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dfd7803dc43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350ed702445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7c0f5225747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4e9656b2048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f459e1d7448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1689750b745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d87f255bd42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SINECO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SINECO AS ble etablert [år] og holder til i Vegårshei.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2 254 697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10 923 599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10 933 991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STEBEKK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Molandsveien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4985 Vegårshei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987 990 821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