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66efc0d3a45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335c0cdb44fc4"/>
  </p:sldMasterIdLst>
  <p:sldIdLst>
    <p:sldId xmlns:r="http://schemas.openxmlformats.org/officeDocument/2006/relationships" id="256" r:id="R607dd8b461454644"/>
    <p:sldId xmlns:r="http://schemas.openxmlformats.org/officeDocument/2006/relationships" id="257" r:id="R44ef8ddef6a14d98"/>
    <p:sldId xmlns:r="http://schemas.openxmlformats.org/officeDocument/2006/relationships" id="258" r:id="Rf7dc5eb3382f4113"/>
    <p:sldId xmlns:r="http://schemas.openxmlformats.org/officeDocument/2006/relationships" id="259" r:id="R62ef9b5876e040f8"/>
    <p:sldId xmlns:r="http://schemas.openxmlformats.org/officeDocument/2006/relationships" id="260" r:id="R4a9e5ec2c4e1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335c0cdb44fc4" /><Relationship Type="http://schemas.openxmlformats.org/officeDocument/2006/relationships/slide" Target="/ppt/slides/slide1.xml" Id="R607dd8b461454644" /><Relationship Type="http://schemas.openxmlformats.org/officeDocument/2006/relationships/slide" Target="/ppt/slides/slide2.xml" Id="R44ef8ddef6a14d98" /><Relationship Type="http://schemas.openxmlformats.org/officeDocument/2006/relationships/slide" Target="/ppt/slides/slide3.xml" Id="Rf7dc5eb3382f4113" /><Relationship Type="http://schemas.openxmlformats.org/officeDocument/2006/relationships/slide" Target="/ppt/slides/slide4.xml" Id="R62ef9b5876e040f8" /><Relationship Type="http://schemas.openxmlformats.org/officeDocument/2006/relationships/slide" Target="/ppt/slides/slide5.xml" Id="R4a9e5ec2c4e1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86eb28db0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4def2c3c2438d" /><Relationship Type="http://schemas.openxmlformats.org/officeDocument/2006/relationships/theme" Target="/ppt/slideMasters/theme/theme1.xml" Id="Rf0562541a9fc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4def2c3c2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8e42e81fd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e379a671a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ec17e2560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938c019c3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a5233395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