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dc3341c95e47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60d3744883477d"/>
  </p:sldMasterIdLst>
  <p:sldIdLst>
    <p:sldId xmlns:r="http://schemas.openxmlformats.org/officeDocument/2006/relationships" id="256" r:id="R044a21727fe54220"/>
    <p:sldId xmlns:r="http://schemas.openxmlformats.org/officeDocument/2006/relationships" id="257" r:id="R22c581810ff84c81"/>
    <p:sldId xmlns:r="http://schemas.openxmlformats.org/officeDocument/2006/relationships" id="258" r:id="Rcf77edef57dc4f7e"/>
    <p:sldId xmlns:r="http://schemas.openxmlformats.org/officeDocument/2006/relationships" id="259" r:id="Ra345faa48fa34226"/>
    <p:sldId xmlns:r="http://schemas.openxmlformats.org/officeDocument/2006/relationships" id="260" r:id="R970530fcdabe4b33"/>
    <p:sldId xmlns:r="http://schemas.openxmlformats.org/officeDocument/2006/relationships" id="261" r:id="Rc446b2b92beb49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60d3744883477d" /><Relationship Type="http://schemas.openxmlformats.org/officeDocument/2006/relationships/slide" Target="/ppt/slides/slide1.xml" Id="R044a21727fe54220" /><Relationship Type="http://schemas.openxmlformats.org/officeDocument/2006/relationships/slide" Target="/ppt/slides/slide2.xml" Id="R22c581810ff84c81" /><Relationship Type="http://schemas.openxmlformats.org/officeDocument/2006/relationships/slide" Target="/ppt/slides/slide3.xml" Id="Rcf77edef57dc4f7e" /><Relationship Type="http://schemas.openxmlformats.org/officeDocument/2006/relationships/slide" Target="/ppt/slides/slide4.xml" Id="Ra345faa48fa34226" /><Relationship Type="http://schemas.openxmlformats.org/officeDocument/2006/relationships/slide" Target="/ppt/slides/slide5.xml" Id="R970530fcdabe4b33" /><Relationship Type="http://schemas.openxmlformats.org/officeDocument/2006/relationships/slide" Target="/ppt/slides/slide6.xml" Id="Rc446b2b92beb49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b299b0da504b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ec858d8cf4b76" /><Relationship Type="http://schemas.openxmlformats.org/officeDocument/2006/relationships/theme" Target="/ppt/slideMasters/theme/theme1.xml" Id="R911185fb90354b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0ec858d8cf4b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1dd5da88c4a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7d799c2d74c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a46d5350d47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a30ec23654d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46485a6cc49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03df3a4624e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