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855f32552744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859e2889dd4d07"/>
  </p:sldMasterIdLst>
  <p:sldIdLst>
    <p:sldId xmlns:r="http://schemas.openxmlformats.org/officeDocument/2006/relationships" id="256" r:id="R7b658cc5684142d8"/>
    <p:sldId xmlns:r="http://schemas.openxmlformats.org/officeDocument/2006/relationships" id="257" r:id="R7fffca14300942dc"/>
    <p:sldId xmlns:r="http://schemas.openxmlformats.org/officeDocument/2006/relationships" id="258" r:id="Rf2b66116d1d04a34"/>
    <p:sldId xmlns:r="http://schemas.openxmlformats.org/officeDocument/2006/relationships" id="259" r:id="Rebf1b3e7cd67472e"/>
    <p:sldId xmlns:r="http://schemas.openxmlformats.org/officeDocument/2006/relationships" id="260" r:id="R331aab2ed4064f44"/>
    <p:sldId xmlns:r="http://schemas.openxmlformats.org/officeDocument/2006/relationships" id="261" r:id="R20dea8298c7e4cca"/>
    <p:sldId xmlns:r="http://schemas.openxmlformats.org/officeDocument/2006/relationships" id="262" r:id="R188e7d3703d14d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59e2889dd4d07" /><Relationship Type="http://schemas.openxmlformats.org/officeDocument/2006/relationships/slide" Target="/ppt/slides/slide1.xml" Id="R7b658cc5684142d8" /><Relationship Type="http://schemas.openxmlformats.org/officeDocument/2006/relationships/slide" Target="/ppt/slides/slide2.xml" Id="R7fffca14300942dc" /><Relationship Type="http://schemas.openxmlformats.org/officeDocument/2006/relationships/slide" Target="/ppt/slides/slide3.xml" Id="Rf2b66116d1d04a34" /><Relationship Type="http://schemas.openxmlformats.org/officeDocument/2006/relationships/slide" Target="/ppt/slides/slide4.xml" Id="Rebf1b3e7cd67472e" /><Relationship Type="http://schemas.openxmlformats.org/officeDocument/2006/relationships/slide" Target="/ppt/slides/slide5.xml" Id="R331aab2ed4064f44" /><Relationship Type="http://schemas.openxmlformats.org/officeDocument/2006/relationships/slide" Target="/ppt/slides/slide6.xml" Id="R20dea8298c7e4cca" /><Relationship Type="http://schemas.openxmlformats.org/officeDocument/2006/relationships/slide" Target="/ppt/slides/slide7.xml" Id="R188e7d3703d14d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6a992dae154c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03d21f1164832" /><Relationship Type="http://schemas.openxmlformats.org/officeDocument/2006/relationships/theme" Target="/ppt/slideMasters/theme/theme1.xml" Id="R863d6a5a23554e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503d21f11648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9f3ce216e4e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d8360470447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1dc9c4e7743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66ce51cd443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5ea2eb1b749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59ce7880a44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afc17a52f44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CATCH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CATCH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CATCH MEDIA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CATCH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CATCH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CATCH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11 469 782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146 628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2 022 438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4 923 977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CATCH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HEIDI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THOMAS MAYER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CATCH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45 26 36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post@catchmedia.no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www.catchmedia.no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987 967 412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CATCH MEDIA AS</a:t>
            </a:r>
          </a:p>
        </p:txBody>
      </p:sp>
    </p:spTree>
  </p:cSld>
  <p:clrMapOvr>
    <a:masterClrMapping xmlns:a="http://schemas.openxmlformats.org/drawingml/2006/main"/>
  </p:clrMapOvr>
</p:sld>
</file>