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76adb856a48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567e9913b6475f"/>
  </p:sldMasterIdLst>
  <p:sldIdLst>
    <p:sldId xmlns:r="http://schemas.openxmlformats.org/officeDocument/2006/relationships" id="256" r:id="Ra7b7922e01214efe"/>
    <p:sldId xmlns:r="http://schemas.openxmlformats.org/officeDocument/2006/relationships" id="257" r:id="R86065f080d8f4101"/>
    <p:sldId xmlns:r="http://schemas.openxmlformats.org/officeDocument/2006/relationships" id="258" r:id="Rab8fadc6d39e4eaa"/>
    <p:sldId xmlns:r="http://schemas.openxmlformats.org/officeDocument/2006/relationships" id="259" r:id="R2480320977cf4981"/>
    <p:sldId xmlns:r="http://schemas.openxmlformats.org/officeDocument/2006/relationships" id="260" r:id="R16c4afd21a4c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67e9913b6475f" /><Relationship Type="http://schemas.openxmlformats.org/officeDocument/2006/relationships/slide" Target="/ppt/slides/slide1.xml" Id="Ra7b7922e01214efe" /><Relationship Type="http://schemas.openxmlformats.org/officeDocument/2006/relationships/slide" Target="/ppt/slides/slide2.xml" Id="R86065f080d8f4101" /><Relationship Type="http://schemas.openxmlformats.org/officeDocument/2006/relationships/slide" Target="/ppt/slides/slide3.xml" Id="Rab8fadc6d39e4eaa" /><Relationship Type="http://schemas.openxmlformats.org/officeDocument/2006/relationships/slide" Target="/ppt/slides/slide4.xml" Id="R2480320977cf4981" /><Relationship Type="http://schemas.openxmlformats.org/officeDocument/2006/relationships/slide" Target="/ppt/slides/slide5.xml" Id="R16c4afd21a4c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e5e922241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406bcc724fc2" /><Relationship Type="http://schemas.openxmlformats.org/officeDocument/2006/relationships/theme" Target="/ppt/slideMasters/theme/theme1.xml" Id="Rb5076de884444b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1406bcc724f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a296a5e3c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54c3413a2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b899a8094c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babfe0b1c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dfd2d707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987 958 324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UTVIKLING AS</a:t>
            </a:r>
          </a:p>
        </p:txBody>
      </p:sp>
    </p:spTree>
  </p:cSld>
  <p:clrMapOvr>
    <a:masterClrMapping xmlns:a="http://schemas.openxmlformats.org/drawingml/2006/main"/>
  </p:clrMapOvr>
</p:sld>
</file>