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013e878f164e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ce8b8f9edd4b5c"/>
  </p:sldMasterIdLst>
  <p:sldIdLst>
    <p:sldId xmlns:r="http://schemas.openxmlformats.org/officeDocument/2006/relationships" id="256" r:id="R0c1a2f03298a4cc0"/>
    <p:sldId xmlns:r="http://schemas.openxmlformats.org/officeDocument/2006/relationships" id="257" r:id="Rbf5906a24867479b"/>
    <p:sldId xmlns:r="http://schemas.openxmlformats.org/officeDocument/2006/relationships" id="258" r:id="Rd3f41084a0934e97"/>
    <p:sldId xmlns:r="http://schemas.openxmlformats.org/officeDocument/2006/relationships" id="259" r:id="R88e2088ef58f4b29"/>
    <p:sldId xmlns:r="http://schemas.openxmlformats.org/officeDocument/2006/relationships" id="260" r:id="Rb28321838b0c4512"/>
    <p:sldId xmlns:r="http://schemas.openxmlformats.org/officeDocument/2006/relationships" id="261" r:id="R205d749b518844b8"/>
    <p:sldId xmlns:r="http://schemas.openxmlformats.org/officeDocument/2006/relationships" id="262" r:id="Rfa4e0bb1166b45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ce8b8f9edd4b5c" /><Relationship Type="http://schemas.openxmlformats.org/officeDocument/2006/relationships/slide" Target="/ppt/slides/slide1.xml" Id="R0c1a2f03298a4cc0" /><Relationship Type="http://schemas.openxmlformats.org/officeDocument/2006/relationships/slide" Target="/ppt/slides/slide2.xml" Id="Rbf5906a24867479b" /><Relationship Type="http://schemas.openxmlformats.org/officeDocument/2006/relationships/slide" Target="/ppt/slides/slide3.xml" Id="Rd3f41084a0934e97" /><Relationship Type="http://schemas.openxmlformats.org/officeDocument/2006/relationships/slide" Target="/ppt/slides/slide4.xml" Id="R88e2088ef58f4b29" /><Relationship Type="http://schemas.openxmlformats.org/officeDocument/2006/relationships/slide" Target="/ppt/slides/slide5.xml" Id="Rb28321838b0c4512" /><Relationship Type="http://schemas.openxmlformats.org/officeDocument/2006/relationships/slide" Target="/ppt/slides/slide6.xml" Id="R205d749b518844b8" /><Relationship Type="http://schemas.openxmlformats.org/officeDocument/2006/relationships/slide" Target="/ppt/slides/slide7.xml" Id="Rfa4e0bb1166b45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fe0ec36dbe48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d3632892e4f74" /><Relationship Type="http://schemas.openxmlformats.org/officeDocument/2006/relationships/theme" Target="/ppt/slideMasters/theme/theme1.xml" Id="Rfa0d1aad60864a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4d3632892e4f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403b2040d43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873502b8645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f6b9d4b2549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c30966cd94f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15285a96940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24372365649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6f968da6042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KARABIN IMPELLO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KARABIN IMPELLO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KARABIN IMPELLO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KARABIN IMPELLO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KARABIN IMPELLO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KARABIN IMPELLO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29 915 702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3 595 340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2 852 281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1 875 852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9 240 752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KARABIN IMPELLO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KARABINGRUPPEN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AZETS NORWAY HOLDING AS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KARABIN IMPELLO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987 957 697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KARABIN IMPELLO AS</a:t>
            </a:r>
          </a:p>
        </p:txBody>
      </p:sp>
    </p:spTree>
  </p:cSld>
  <p:clrMapOvr>
    <a:masterClrMapping xmlns:a="http://schemas.openxmlformats.org/drawingml/2006/main"/>
  </p:clrMapOvr>
</p:sld>
</file>