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1b73a6c225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b3264d78d440bf"/>
  </p:sldMasterIdLst>
  <p:sldIdLst>
    <p:sldId xmlns:r="http://schemas.openxmlformats.org/officeDocument/2006/relationships" id="256" r:id="R865702f02dd14e9b"/>
    <p:sldId xmlns:r="http://schemas.openxmlformats.org/officeDocument/2006/relationships" id="257" r:id="R4fac774951e14cb9"/>
    <p:sldId xmlns:r="http://schemas.openxmlformats.org/officeDocument/2006/relationships" id="258" r:id="R92e19a94c7804248"/>
    <p:sldId xmlns:r="http://schemas.openxmlformats.org/officeDocument/2006/relationships" id="259" r:id="Rb0f805ff0d804981"/>
    <p:sldId xmlns:r="http://schemas.openxmlformats.org/officeDocument/2006/relationships" id="260" r:id="R4d0e8dc6c4fb43b0"/>
    <p:sldId xmlns:r="http://schemas.openxmlformats.org/officeDocument/2006/relationships" id="261" r:id="R215fba560aaf41e5"/>
    <p:sldId xmlns:r="http://schemas.openxmlformats.org/officeDocument/2006/relationships" id="262" r:id="R224ff6b870b642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3264d78d440bf" /><Relationship Type="http://schemas.openxmlformats.org/officeDocument/2006/relationships/slide" Target="/ppt/slides/slide1.xml" Id="R865702f02dd14e9b" /><Relationship Type="http://schemas.openxmlformats.org/officeDocument/2006/relationships/slide" Target="/ppt/slides/slide2.xml" Id="R4fac774951e14cb9" /><Relationship Type="http://schemas.openxmlformats.org/officeDocument/2006/relationships/slide" Target="/ppt/slides/slide3.xml" Id="R92e19a94c7804248" /><Relationship Type="http://schemas.openxmlformats.org/officeDocument/2006/relationships/slide" Target="/ppt/slides/slide4.xml" Id="Rb0f805ff0d804981" /><Relationship Type="http://schemas.openxmlformats.org/officeDocument/2006/relationships/slide" Target="/ppt/slides/slide5.xml" Id="R4d0e8dc6c4fb43b0" /><Relationship Type="http://schemas.openxmlformats.org/officeDocument/2006/relationships/slide" Target="/ppt/slides/slide6.xml" Id="R215fba560aaf41e5" /><Relationship Type="http://schemas.openxmlformats.org/officeDocument/2006/relationships/slide" Target="/ppt/slides/slide7.xml" Id="R224ff6b870b642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16a0d20e8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e8578ca734113" /><Relationship Type="http://schemas.openxmlformats.org/officeDocument/2006/relationships/theme" Target="/ppt/slideMasters/theme/theme1.xml" Id="R524e29037e5f46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be8578ca7341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1f3c5479d45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6948f4f7c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09568aa1942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ce3e779374d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85320925b4e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6f155160846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05c99a2484a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