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f11f87289884d75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dd9f752a3d6473f"/>
  </p:sldMasterIdLst>
  <p:sldIdLst>
    <p:sldId xmlns:r="http://schemas.openxmlformats.org/officeDocument/2006/relationships" id="256" r:id="R6ca33ab13e9e4868"/>
    <p:sldId xmlns:r="http://schemas.openxmlformats.org/officeDocument/2006/relationships" id="257" r:id="R5527c15964e54d68"/>
    <p:sldId xmlns:r="http://schemas.openxmlformats.org/officeDocument/2006/relationships" id="258" r:id="R537319a1bb9c40df"/>
    <p:sldId xmlns:r="http://schemas.openxmlformats.org/officeDocument/2006/relationships" id="259" r:id="R91d0f6fbdccf47e7"/>
    <p:sldId xmlns:r="http://schemas.openxmlformats.org/officeDocument/2006/relationships" id="260" r:id="R6db1e76c60ef4f1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dd9f752a3d6473f" /><Relationship Type="http://schemas.openxmlformats.org/officeDocument/2006/relationships/slide" Target="/ppt/slides/slide1.xml" Id="R6ca33ab13e9e4868" /><Relationship Type="http://schemas.openxmlformats.org/officeDocument/2006/relationships/slide" Target="/ppt/slides/slide2.xml" Id="R5527c15964e54d68" /><Relationship Type="http://schemas.openxmlformats.org/officeDocument/2006/relationships/slide" Target="/ppt/slides/slide3.xml" Id="R537319a1bb9c40df" /><Relationship Type="http://schemas.openxmlformats.org/officeDocument/2006/relationships/slide" Target="/ppt/slides/slide4.xml" Id="R91d0f6fbdccf47e7" /><Relationship Type="http://schemas.openxmlformats.org/officeDocument/2006/relationships/slide" Target="/ppt/slides/slide5.xml" Id="R6db1e76c60ef4f1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13eb50d356c43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bfb63be7234517" /><Relationship Type="http://schemas.openxmlformats.org/officeDocument/2006/relationships/theme" Target="/ppt/slideMasters/theme/theme1.xml" Id="R87174061d3c6457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1bfb63be7234517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fba0d48fa5451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3be72ebd854c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d0cd3a524e143b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667b58b5e9c45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02a068890a4416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DOROU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DOROU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DOROU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DOROU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DOROU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DOROU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987 931 353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DOROU AS</a:t>
            </a:r>
          </a:p>
        </p:txBody>
      </p:sp>
    </p:spTree>
  </p:cSld>
  <p:clrMapOvr>
    <a:masterClrMapping xmlns:a="http://schemas.openxmlformats.org/drawingml/2006/main"/>
  </p:clrMapOvr>
</p:sld>
</file>