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f02264ed2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af4cd56e1431e"/>
  </p:sldMasterIdLst>
  <p:sldIdLst>
    <p:sldId xmlns:r="http://schemas.openxmlformats.org/officeDocument/2006/relationships" id="256" r:id="Rcd8e58225bc04117"/>
    <p:sldId xmlns:r="http://schemas.openxmlformats.org/officeDocument/2006/relationships" id="257" r:id="Rd07e0e93cc1842a8"/>
    <p:sldId xmlns:r="http://schemas.openxmlformats.org/officeDocument/2006/relationships" id="258" r:id="R1097db61e38f4664"/>
    <p:sldId xmlns:r="http://schemas.openxmlformats.org/officeDocument/2006/relationships" id="259" r:id="R4e8bf6f6277844c8"/>
    <p:sldId xmlns:r="http://schemas.openxmlformats.org/officeDocument/2006/relationships" id="260" r:id="Rfd24d114f51343c1"/>
    <p:sldId xmlns:r="http://schemas.openxmlformats.org/officeDocument/2006/relationships" id="261" r:id="Rb788cf6439a84822"/>
    <p:sldId xmlns:r="http://schemas.openxmlformats.org/officeDocument/2006/relationships" id="262" r:id="R8ff27878e235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af4cd56e1431e" /><Relationship Type="http://schemas.openxmlformats.org/officeDocument/2006/relationships/slide" Target="/ppt/slides/slide1.xml" Id="Rcd8e58225bc04117" /><Relationship Type="http://schemas.openxmlformats.org/officeDocument/2006/relationships/slide" Target="/ppt/slides/slide2.xml" Id="Rd07e0e93cc1842a8" /><Relationship Type="http://schemas.openxmlformats.org/officeDocument/2006/relationships/slide" Target="/ppt/slides/slide3.xml" Id="R1097db61e38f4664" /><Relationship Type="http://schemas.openxmlformats.org/officeDocument/2006/relationships/slide" Target="/ppt/slides/slide4.xml" Id="R4e8bf6f6277844c8" /><Relationship Type="http://schemas.openxmlformats.org/officeDocument/2006/relationships/slide" Target="/ppt/slides/slide5.xml" Id="Rfd24d114f51343c1" /><Relationship Type="http://schemas.openxmlformats.org/officeDocument/2006/relationships/slide" Target="/ppt/slides/slide6.xml" Id="Rb788cf6439a84822" /><Relationship Type="http://schemas.openxmlformats.org/officeDocument/2006/relationships/slide" Target="/ppt/slides/slide7.xml" Id="R8ff27878e235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8254601f8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9cb9d5bd47d1" /><Relationship Type="http://schemas.openxmlformats.org/officeDocument/2006/relationships/theme" Target="/ppt/slideMasters/theme/theme1.xml" Id="R7d874ea56174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49cb9d5bd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22414949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c6bd07de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a40e6ce2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fe8ed10b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3a66d2d7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5665b699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0464c04d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NORD-PEKO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NORD-PEKO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33 637 871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33 768 294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ODNE NORDAHL-PEDERSEN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Nordahl-Pedersen, Arefjordsdalen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987 927 240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NORD-PEKO HOLDING AS</a:t>
            </a:r>
          </a:p>
        </p:txBody>
      </p:sp>
    </p:spTree>
  </p:cSld>
  <p:clrMapOvr>
    <a:masterClrMapping xmlns:a="http://schemas.openxmlformats.org/drawingml/2006/main"/>
  </p:clrMapOvr>
</p:sld>
</file>