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df2cc4b1a74d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bb913c4586432b"/>
  </p:sldMasterIdLst>
  <p:sldIdLst>
    <p:sldId xmlns:r="http://schemas.openxmlformats.org/officeDocument/2006/relationships" id="256" r:id="Re60a959ae2e141bf"/>
    <p:sldId xmlns:r="http://schemas.openxmlformats.org/officeDocument/2006/relationships" id="257" r:id="Rfcff0c1fbbe44202"/>
    <p:sldId xmlns:r="http://schemas.openxmlformats.org/officeDocument/2006/relationships" id="258" r:id="R46ff3e55c649415e"/>
    <p:sldId xmlns:r="http://schemas.openxmlformats.org/officeDocument/2006/relationships" id="259" r:id="R4d2f957f0b9b4fba"/>
    <p:sldId xmlns:r="http://schemas.openxmlformats.org/officeDocument/2006/relationships" id="260" r:id="R85dbb7892ba440f7"/>
    <p:sldId xmlns:r="http://schemas.openxmlformats.org/officeDocument/2006/relationships" id="261" r:id="R629f2bd1446748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bb913c4586432b" /><Relationship Type="http://schemas.openxmlformats.org/officeDocument/2006/relationships/slide" Target="/ppt/slides/slide1.xml" Id="Re60a959ae2e141bf" /><Relationship Type="http://schemas.openxmlformats.org/officeDocument/2006/relationships/slide" Target="/ppt/slides/slide2.xml" Id="Rfcff0c1fbbe44202" /><Relationship Type="http://schemas.openxmlformats.org/officeDocument/2006/relationships/slide" Target="/ppt/slides/slide3.xml" Id="R46ff3e55c649415e" /><Relationship Type="http://schemas.openxmlformats.org/officeDocument/2006/relationships/slide" Target="/ppt/slides/slide4.xml" Id="R4d2f957f0b9b4fba" /><Relationship Type="http://schemas.openxmlformats.org/officeDocument/2006/relationships/slide" Target="/ppt/slides/slide5.xml" Id="R85dbb7892ba440f7" /><Relationship Type="http://schemas.openxmlformats.org/officeDocument/2006/relationships/slide" Target="/ppt/slides/slide6.xml" Id="R629f2bd1446748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be881fb34a48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4e60a76c241e0" /><Relationship Type="http://schemas.openxmlformats.org/officeDocument/2006/relationships/theme" Target="/ppt/slideMasters/theme/theme1.xml" Id="Redea7a91c80a4c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c4e60a76c241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93bd14add42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e45ff44454f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f8291d23646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d75c0450945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62be6f26541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e340488844b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TECHCHAT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TECHCHAT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142 251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236 528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987 919 639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