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5096542b844e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3182f8eb54366"/>
  </p:sldMasterIdLst>
  <p:sldIdLst>
    <p:sldId xmlns:r="http://schemas.openxmlformats.org/officeDocument/2006/relationships" id="256" r:id="R6160387b587843d5"/>
    <p:sldId xmlns:r="http://schemas.openxmlformats.org/officeDocument/2006/relationships" id="257" r:id="R60e2cbcd10a6487e"/>
    <p:sldId xmlns:r="http://schemas.openxmlformats.org/officeDocument/2006/relationships" id="258" r:id="R0f05c764aeaa4419"/>
    <p:sldId xmlns:r="http://schemas.openxmlformats.org/officeDocument/2006/relationships" id="259" r:id="R8c41eff8d4a74706"/>
    <p:sldId xmlns:r="http://schemas.openxmlformats.org/officeDocument/2006/relationships" id="260" r:id="Rce05b7a5e1a7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3182f8eb54366" /><Relationship Type="http://schemas.openxmlformats.org/officeDocument/2006/relationships/slide" Target="/ppt/slides/slide1.xml" Id="R6160387b587843d5" /><Relationship Type="http://schemas.openxmlformats.org/officeDocument/2006/relationships/slide" Target="/ppt/slides/slide2.xml" Id="R60e2cbcd10a6487e" /><Relationship Type="http://schemas.openxmlformats.org/officeDocument/2006/relationships/slide" Target="/ppt/slides/slide3.xml" Id="R0f05c764aeaa4419" /><Relationship Type="http://schemas.openxmlformats.org/officeDocument/2006/relationships/slide" Target="/ppt/slides/slide4.xml" Id="R8c41eff8d4a74706" /><Relationship Type="http://schemas.openxmlformats.org/officeDocument/2006/relationships/slide" Target="/ppt/slides/slide5.xml" Id="Rce05b7a5e1a7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e7cce655442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d090194ba4905" /><Relationship Type="http://schemas.openxmlformats.org/officeDocument/2006/relationships/theme" Target="/ppt/slideMasters/theme/theme1.xml" Id="R91b80c422c1346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d090194ba49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f445879b7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edf245eca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0d108c170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c8db74671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4777c8d8340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LOGISTIKKBYGG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LOGISTIKKBYGG 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